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autoAdjust="0"/>
    <p:restoredTop sz="94660"/>
  </p:normalViewPr>
  <p:slideViewPr>
    <p:cSldViewPr snapToGrid="0">
      <p:cViewPr varScale="1">
        <p:scale>
          <a:sx n="82" d="100"/>
          <a:sy n="82"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309F7-AF8D-2F74-A658-5946E4F871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1349C320-3ED3-B3C8-0A1D-ADEFBF2A8F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F7934ABA-1AD5-73EF-6964-F9381A1E499D}"/>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FF8894BA-1545-41CB-AA27-B2ED68F015D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DA2B788-A729-A391-B747-5D3FC5E40AC7}"/>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220109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41034-975D-65C9-F929-A800D32D2B0A}"/>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FBC3B0D5-B1D1-18E7-B726-F252D94D80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B189C71-961E-7C95-AF60-E6484EAE1EA4}"/>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44395197-7334-BBF5-38A3-9D3DFC721442}"/>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AA833EB-CBF0-62BD-A180-3CA9D69BF6D9}"/>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206802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89A59D-8498-CD5C-0E6C-5BDDA038FF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7355B5A-E8EE-1B07-191D-D271B5E29A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DE4605AF-EFF8-0476-95D7-DF7FB9EC4714}"/>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A0CC1320-F9EC-AB6A-2B4B-0AD38BAF206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5B8A9EE-EC6F-E9A3-05E6-233C3142A939}"/>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1874256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36DB-C5E6-0F84-7AD9-FA3E9DAB5A88}"/>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8517CAE4-E7A3-ADA2-3CAB-014375168E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D37B35F-7DF4-3893-71B5-FCC8E21E8845}"/>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080A9960-8A88-E518-762D-2BB6944C307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EF1DA24A-6324-153A-AA7E-4BB5D2406F57}"/>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1779092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F594-30B3-DB2B-7630-12A8EED076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BC9EA7DD-0024-DDF1-DA06-FB3D673715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3344E9-5B96-64E3-3057-A845EB582697}"/>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C96F1032-4971-FFF6-CF8C-84A70F87333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C7D9845-9019-78D1-2F7C-416DB4A0A825}"/>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706154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1ABF1-35D7-78B0-81A7-9064D0B77B53}"/>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2447FCA8-F552-CEB9-32F5-8EE2A7DFE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A7E1B0F9-5FF1-108B-025F-583F82879E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205BF86C-41C5-994E-6964-588704F957B6}"/>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6" name="Footer Placeholder 5">
            <a:extLst>
              <a:ext uri="{FF2B5EF4-FFF2-40B4-BE49-F238E27FC236}">
                <a16:creationId xmlns:a16="http://schemas.microsoft.com/office/drawing/2014/main" id="{E86B0E5E-F456-3CCD-F533-4EE1A0D6EA5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78DCD47-9F89-377D-6D01-BFF1984FCFE4}"/>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3776658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7ADC-CBCC-8A20-2096-88C033E90BDA}"/>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F0A928A1-98A9-E478-EB32-858AD6FE5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AF1102-D5F4-7FFA-3644-4F7C33FE18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F6406C9E-59EE-D356-E76C-2B6202C89F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247936-BF32-7C26-132A-D271F9EB57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69699E38-74EC-37F5-AEDF-0E7B76165BAB}"/>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8" name="Footer Placeholder 7">
            <a:extLst>
              <a:ext uri="{FF2B5EF4-FFF2-40B4-BE49-F238E27FC236}">
                <a16:creationId xmlns:a16="http://schemas.microsoft.com/office/drawing/2014/main" id="{50325591-69EB-5D91-A7B3-62CF4778125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B60C65A2-6F9D-E22B-E935-14A700530C7C}"/>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250815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38D7-0E3A-49A0-7564-605A8D8F26D6}"/>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CD351DCF-711C-9EE4-F38E-DB5FA723DC5C}"/>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4" name="Footer Placeholder 3">
            <a:extLst>
              <a:ext uri="{FF2B5EF4-FFF2-40B4-BE49-F238E27FC236}">
                <a16:creationId xmlns:a16="http://schemas.microsoft.com/office/drawing/2014/main" id="{6181C781-A101-7B95-CA56-AD9BDB6D73A7}"/>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A04FC9D9-CDA6-D1BE-E4FC-4CDD12D82124}"/>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112133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7A096-8064-9D16-45DD-8556DD5093AD}"/>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3" name="Footer Placeholder 2">
            <a:extLst>
              <a:ext uri="{FF2B5EF4-FFF2-40B4-BE49-F238E27FC236}">
                <a16:creationId xmlns:a16="http://schemas.microsoft.com/office/drawing/2014/main" id="{14C79411-049F-5CA9-5E28-CB39A42E752E}"/>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8DD14933-EBCF-3975-3260-55C9769D343B}"/>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319914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C7EF0-9775-D47F-586A-05DAE3DF6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909CCCEB-4B4B-9986-3A53-953DDAFAC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893A1C1B-E127-176E-C059-212DBEB3DB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4F7FDF-80CC-7557-6141-C5267491598D}"/>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6" name="Footer Placeholder 5">
            <a:extLst>
              <a:ext uri="{FF2B5EF4-FFF2-40B4-BE49-F238E27FC236}">
                <a16:creationId xmlns:a16="http://schemas.microsoft.com/office/drawing/2014/main" id="{48047254-0818-F6C6-7976-D6B907F4AB3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A9625F8-2EBC-E7B0-8E80-B3FAB15FBB71}"/>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3671228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A03D0-E344-554B-D9D7-396E0ED2BA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1F25E7A3-CF76-2334-412F-BA9B9715DA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3A31E3EF-E0FD-CDB2-A76E-DA6E1D50F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4541E3-24E3-48AD-ECB5-0FD98B5BC1B5}"/>
              </a:ext>
            </a:extLst>
          </p:cNvPr>
          <p:cNvSpPr>
            <a:spLocks noGrp="1"/>
          </p:cNvSpPr>
          <p:nvPr>
            <p:ph type="dt" sz="half" idx="10"/>
          </p:nvPr>
        </p:nvSpPr>
        <p:spPr/>
        <p:txBody>
          <a:bodyPr/>
          <a:lstStyle/>
          <a:p>
            <a:fld id="{87841128-3FED-4709-855F-289F33F98363}" type="datetimeFigureOut">
              <a:rPr lang="en-ZA" smtClean="0"/>
              <a:t>2023/11/22</a:t>
            </a:fld>
            <a:endParaRPr lang="en-ZA"/>
          </a:p>
        </p:txBody>
      </p:sp>
      <p:sp>
        <p:nvSpPr>
          <p:cNvPr id="6" name="Footer Placeholder 5">
            <a:extLst>
              <a:ext uri="{FF2B5EF4-FFF2-40B4-BE49-F238E27FC236}">
                <a16:creationId xmlns:a16="http://schemas.microsoft.com/office/drawing/2014/main" id="{144E3A75-0052-DB23-E4B9-E146A319BE39}"/>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1A58D70-D1AB-F4D5-3F8F-9E304894B281}"/>
              </a:ext>
            </a:extLst>
          </p:cNvPr>
          <p:cNvSpPr>
            <a:spLocks noGrp="1"/>
          </p:cNvSpPr>
          <p:nvPr>
            <p:ph type="sldNum" sz="quarter" idx="12"/>
          </p:nvPr>
        </p:nvSpPr>
        <p:spPr/>
        <p:txBody>
          <a:bodyPr/>
          <a:lstStyle/>
          <a:p>
            <a:fld id="{4728C2BB-7BC4-4EC4-86B0-81200056805F}" type="slidenum">
              <a:rPr lang="en-ZA" smtClean="0"/>
              <a:t>‹#›</a:t>
            </a:fld>
            <a:endParaRPr lang="en-ZA"/>
          </a:p>
        </p:txBody>
      </p:sp>
    </p:spTree>
    <p:extLst>
      <p:ext uri="{BB962C8B-B14F-4D97-AF65-F5344CB8AC3E}">
        <p14:creationId xmlns:p14="http://schemas.microsoft.com/office/powerpoint/2010/main" val="2669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72438D-FE7B-1C50-1D02-FA13E91FF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81B1FA7-20E5-C09B-6B98-0171431D00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A19BAE4-2767-988C-2305-908EA5BF1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41128-3FED-4709-855F-289F33F98363}" type="datetimeFigureOut">
              <a:rPr lang="en-ZA" smtClean="0"/>
              <a:t>2023/11/22</a:t>
            </a:fld>
            <a:endParaRPr lang="en-ZA"/>
          </a:p>
        </p:txBody>
      </p:sp>
      <p:sp>
        <p:nvSpPr>
          <p:cNvPr id="5" name="Footer Placeholder 4">
            <a:extLst>
              <a:ext uri="{FF2B5EF4-FFF2-40B4-BE49-F238E27FC236}">
                <a16:creationId xmlns:a16="http://schemas.microsoft.com/office/drawing/2014/main" id="{3E94278A-A4E1-C663-2B97-D2632AEBA8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82BC3541-CBA9-1706-C61A-FFD328385F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8C2BB-7BC4-4EC4-86B0-81200056805F}" type="slidenum">
              <a:rPr lang="en-ZA" smtClean="0"/>
              <a:t>‹#›</a:t>
            </a:fld>
            <a:endParaRPr lang="en-ZA"/>
          </a:p>
        </p:txBody>
      </p:sp>
    </p:spTree>
    <p:extLst>
      <p:ext uri="{BB962C8B-B14F-4D97-AF65-F5344CB8AC3E}">
        <p14:creationId xmlns:p14="http://schemas.microsoft.com/office/powerpoint/2010/main" val="227112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4D92DC-E916-9B75-87E5-F3D479A95CA1}"/>
              </a:ext>
            </a:extLst>
          </p:cNvPr>
          <p:cNvSpPr>
            <a:spLocks noGrp="1"/>
          </p:cNvSpPr>
          <p:nvPr>
            <p:ph idx="1"/>
          </p:nvPr>
        </p:nvSpPr>
        <p:spPr>
          <a:xfrm>
            <a:off x="177281" y="1825625"/>
            <a:ext cx="11840547" cy="4351338"/>
          </a:xfrm>
        </p:spPr>
        <p:txBody>
          <a:bodyPr>
            <a:normAutofit/>
          </a:bodyPr>
          <a:lstStyle/>
          <a:p>
            <a:pPr marL="0" indent="0">
              <a:buNone/>
            </a:pPr>
            <a:r>
              <a:rPr lang="en-US" sz="4400" b="1" dirty="0"/>
              <a:t>Northen Conference Stewardship Ministries</a:t>
            </a:r>
          </a:p>
          <a:p>
            <a:pPr marL="0" indent="0">
              <a:buNone/>
            </a:pPr>
            <a:r>
              <a:rPr lang="en-US" sz="4400" dirty="0"/>
              <a:t>“In this case, moreover, it is required [as essential and demanded] of stewards that one be found faithful and trustworthy.”</a:t>
            </a:r>
          </a:p>
          <a:p>
            <a:pPr marL="0" indent="0">
              <a:buNone/>
            </a:pPr>
            <a:r>
              <a:rPr lang="en-US" sz="4400" b="1" u="sng" dirty="0"/>
              <a:t>1Corinthians 4:2</a:t>
            </a:r>
          </a:p>
          <a:p>
            <a:pPr marL="0" indent="0">
              <a:buNone/>
            </a:pPr>
            <a:r>
              <a:rPr lang="en-US" sz="4400" b="1" u="sng" dirty="0"/>
              <a:t>Amplified Version</a:t>
            </a:r>
          </a:p>
          <a:p>
            <a:pPr marL="0" indent="0">
              <a:buNone/>
            </a:pPr>
            <a:endParaRPr lang="en-ZA" sz="4400" b="1" dirty="0"/>
          </a:p>
        </p:txBody>
      </p:sp>
    </p:spTree>
    <p:extLst>
      <p:ext uri="{BB962C8B-B14F-4D97-AF65-F5344CB8AC3E}">
        <p14:creationId xmlns:p14="http://schemas.microsoft.com/office/powerpoint/2010/main" val="262971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AC35FC-3E30-66FF-50DA-97B63CA441E9}"/>
              </a:ext>
            </a:extLst>
          </p:cNvPr>
          <p:cNvSpPr txBox="1"/>
          <p:nvPr/>
        </p:nvSpPr>
        <p:spPr>
          <a:xfrm>
            <a:off x="264368" y="652246"/>
            <a:ext cx="11663264" cy="5553508"/>
          </a:xfrm>
          <a:prstGeom prst="rect">
            <a:avLst/>
          </a:prstGeom>
          <a:noFill/>
        </p:spPr>
        <p:txBody>
          <a:bodyPr wrap="square">
            <a:spAutoFit/>
          </a:bodyPr>
          <a:lstStyle/>
          <a:p>
            <a:pPr>
              <a:lnSpc>
                <a:spcPct val="107000"/>
              </a:lnSpc>
              <a:spcAft>
                <a:spcPts val="800"/>
              </a:spcAft>
            </a:pPr>
            <a:r>
              <a:rPr lang="en-ZA" sz="2800" kern="100" dirty="0">
                <a:effectLst/>
                <a:latin typeface="Calibri" panose="020F0502020204030204" pitchFamily="34" charset="0"/>
                <a:ea typeface="Calibri" panose="020F0502020204030204" pitchFamily="34" charset="0"/>
                <a:cs typeface="Times New Roman" panose="02020603050405020304" pitchFamily="18" charset="0"/>
              </a:rPr>
              <a:t>In both religious and Theological circles, Stewardship is understood and appreciated to be the responsible use of all God’s given gifts to mankind.</a:t>
            </a:r>
          </a:p>
          <a:p>
            <a:pPr>
              <a:lnSpc>
                <a:spcPct val="107000"/>
              </a:lnSpc>
              <a:spcAft>
                <a:spcPts val="800"/>
              </a:spcAft>
            </a:pPr>
            <a:r>
              <a:rPr lang="en-ZA" sz="2800" kern="100" dirty="0">
                <a:effectLst/>
                <a:latin typeface="Calibri" panose="020F0502020204030204" pitchFamily="34" charset="0"/>
                <a:ea typeface="Calibri" panose="020F0502020204030204" pitchFamily="34" charset="0"/>
                <a:cs typeface="Times New Roman" panose="02020603050405020304" pitchFamily="18" charset="0"/>
              </a:rPr>
              <a:t>These gifts come to us in various forms and shapes with three distinctive categories, namely, physical, intellectual and spiritual.</a:t>
            </a:r>
          </a:p>
          <a:p>
            <a:pPr>
              <a:lnSpc>
                <a:spcPct val="107000"/>
              </a:lnSpc>
              <a:spcAft>
                <a:spcPts val="800"/>
              </a:spcAft>
            </a:pPr>
            <a:r>
              <a:rPr lang="en-ZA" sz="2800" kern="100" dirty="0">
                <a:effectLst/>
                <a:latin typeface="Calibri" panose="020F0502020204030204" pitchFamily="34" charset="0"/>
                <a:ea typeface="Calibri" panose="020F0502020204030204" pitchFamily="34" charset="0"/>
                <a:cs typeface="Times New Roman" panose="02020603050405020304" pitchFamily="18" charset="0"/>
              </a:rPr>
              <a:t>Stewardship amplifies that we have a loving relationship with our Creator, Redeemer, Owner and Sustainer of life.</a:t>
            </a:r>
          </a:p>
          <a:p>
            <a:pPr>
              <a:lnSpc>
                <a:spcPct val="107000"/>
              </a:lnSpc>
              <a:spcAft>
                <a:spcPts val="800"/>
              </a:spcAft>
            </a:pPr>
            <a:r>
              <a:rPr lang="en-ZA" sz="2800" kern="100" dirty="0">
                <a:effectLst/>
                <a:latin typeface="Calibri" panose="020F0502020204030204" pitchFamily="34" charset="0"/>
                <a:ea typeface="Calibri" panose="020F0502020204030204" pitchFamily="34" charset="0"/>
                <a:cs typeface="Times New Roman" panose="02020603050405020304" pitchFamily="18" charset="0"/>
              </a:rPr>
              <a:t>We therefore partner with Him on a lower level as managers or stewards, placing emphasis that God is Owner of everything under our care.</a:t>
            </a:r>
          </a:p>
          <a:p>
            <a:pPr>
              <a:lnSpc>
                <a:spcPct val="107000"/>
              </a:lnSpc>
              <a:spcAft>
                <a:spcPts val="800"/>
              </a:spcAft>
            </a:pPr>
            <a:r>
              <a:rPr lang="en-ZA" sz="2800" kern="100" dirty="0">
                <a:effectLst/>
                <a:latin typeface="Calibri" panose="020F0502020204030204" pitchFamily="34" charset="0"/>
                <a:ea typeface="Calibri" panose="020F0502020204030204" pitchFamily="34" charset="0"/>
                <a:cs typeface="Times New Roman" panose="02020603050405020304" pitchFamily="18" charset="0"/>
              </a:rPr>
              <a:t>In pursuit of His continued divine presence in our lives, we find ourselves practising His presence in all that we do and hence this God-man relationship and it leads us to the continuous awareness that we are accountable to Him.</a:t>
            </a:r>
          </a:p>
        </p:txBody>
      </p:sp>
    </p:spTree>
    <p:extLst>
      <p:ext uri="{BB962C8B-B14F-4D97-AF65-F5344CB8AC3E}">
        <p14:creationId xmlns:p14="http://schemas.microsoft.com/office/powerpoint/2010/main" val="90827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86EA22-F0D5-4FF6-65C4-B041806DD8F6}"/>
              </a:ext>
            </a:extLst>
          </p:cNvPr>
          <p:cNvSpPr>
            <a:spLocks noGrp="1"/>
          </p:cNvSpPr>
          <p:nvPr>
            <p:ph idx="1"/>
          </p:nvPr>
        </p:nvSpPr>
        <p:spPr>
          <a:xfrm>
            <a:off x="93305" y="1825624"/>
            <a:ext cx="11989837" cy="5032375"/>
          </a:xfrm>
        </p:spPr>
        <p:txBody>
          <a:bodyPr>
            <a:normAutofit/>
          </a:bodyPr>
          <a:lstStyle/>
          <a:p>
            <a:pPr marL="0" indent="0">
              <a:buNone/>
            </a:pPr>
            <a:r>
              <a:rPr lang="en-US" sz="4400" b="1" u="sng" dirty="0"/>
              <a:t>Mission:                                                                                       </a:t>
            </a:r>
            <a:r>
              <a:rPr lang="en-US" sz="4400" dirty="0"/>
              <a:t>The Mission of Stewardship Ministries is to emphasize the lordship of Jesus Christ, to enhance the integration of the gospel into Christian lifestyle, to encourage faithful stewardship, and to facilitate the individual, leadership and corporate dimensions of stewardship as partnership with God.</a:t>
            </a:r>
          </a:p>
          <a:p>
            <a:pPr marL="0" indent="0">
              <a:buNone/>
            </a:pPr>
            <a:endParaRPr lang="en-ZA" sz="4400" dirty="0"/>
          </a:p>
        </p:txBody>
      </p:sp>
    </p:spTree>
    <p:extLst>
      <p:ext uri="{BB962C8B-B14F-4D97-AF65-F5344CB8AC3E}">
        <p14:creationId xmlns:p14="http://schemas.microsoft.com/office/powerpoint/2010/main" val="24958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44FD32-9A58-F075-F82D-29F8C0A3ECB8}"/>
              </a:ext>
            </a:extLst>
          </p:cNvPr>
          <p:cNvSpPr>
            <a:spLocks noGrp="1"/>
          </p:cNvSpPr>
          <p:nvPr>
            <p:ph idx="1"/>
          </p:nvPr>
        </p:nvSpPr>
        <p:spPr/>
        <p:txBody>
          <a:bodyPr>
            <a:normAutofit/>
          </a:bodyPr>
          <a:lstStyle/>
          <a:p>
            <a:pPr marL="0" indent="0">
              <a:buNone/>
            </a:pPr>
            <a:r>
              <a:rPr lang="en-US" sz="4400" b="1" u="sng" dirty="0"/>
              <a:t>Vision</a:t>
            </a:r>
          </a:p>
          <a:p>
            <a:pPr marL="0" indent="0">
              <a:buNone/>
            </a:pPr>
            <a:r>
              <a:rPr lang="en-US" sz="4400" b="1" dirty="0"/>
              <a:t>People putting God First</a:t>
            </a:r>
            <a:endParaRPr lang="en-ZA" sz="4400" b="1" dirty="0"/>
          </a:p>
        </p:txBody>
      </p:sp>
    </p:spTree>
    <p:extLst>
      <p:ext uri="{BB962C8B-B14F-4D97-AF65-F5344CB8AC3E}">
        <p14:creationId xmlns:p14="http://schemas.microsoft.com/office/powerpoint/2010/main" val="358929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1B80AD-9DA8-F71B-F114-8BE529F09924}"/>
              </a:ext>
            </a:extLst>
          </p:cNvPr>
          <p:cNvSpPr>
            <a:spLocks noGrp="1"/>
          </p:cNvSpPr>
          <p:nvPr>
            <p:ph idx="1"/>
          </p:nvPr>
        </p:nvSpPr>
        <p:spPr/>
        <p:txBody>
          <a:bodyPr>
            <a:normAutofit fontScale="70000" lnSpcReduction="20000"/>
          </a:bodyPr>
          <a:lstStyle/>
          <a:p>
            <a:pPr marL="0" indent="0">
              <a:buNone/>
            </a:pPr>
            <a:r>
              <a:rPr lang="en-US" sz="4400" b="1" u="sng" dirty="0"/>
              <a:t>Departmental Philosophy</a:t>
            </a:r>
          </a:p>
          <a:p>
            <a:pPr marL="0" indent="0">
              <a:buNone/>
            </a:pPr>
            <a:r>
              <a:rPr lang="en-US" sz="4400" dirty="0"/>
              <a:t>Stewardship is the lifestyle of the one who accepts Christ’s lordship and walks in partnership with God, acting as His agent in managing His affairs on earth.</a:t>
            </a:r>
          </a:p>
          <a:p>
            <a:pPr marL="0" indent="0">
              <a:buNone/>
            </a:pPr>
            <a:r>
              <a:rPr lang="en-US" sz="4400" dirty="0"/>
              <a:t>Stewardship began with God’s act of creating Adam and eve in His own image.</a:t>
            </a:r>
          </a:p>
          <a:p>
            <a:pPr marL="0" indent="0">
              <a:buNone/>
            </a:pPr>
            <a:r>
              <a:rPr lang="en-US" sz="4400" dirty="0"/>
              <a:t>With His personal touch, God established an intimate relationship and union with humanity that was nurtured in the intimacy of time spent together.</a:t>
            </a:r>
          </a:p>
          <a:p>
            <a:pPr marL="0" indent="0">
              <a:buNone/>
            </a:pPr>
            <a:r>
              <a:rPr lang="en-US" sz="4400" dirty="0"/>
              <a:t>This shared image and shared intimacy are foundational to understanding the spirit and dynamics of biblical stewardship.</a:t>
            </a:r>
          </a:p>
          <a:p>
            <a:pPr marL="0" indent="0">
              <a:buNone/>
            </a:pPr>
            <a:endParaRPr lang="en-ZA" sz="4400" dirty="0"/>
          </a:p>
        </p:txBody>
      </p:sp>
    </p:spTree>
    <p:extLst>
      <p:ext uri="{BB962C8B-B14F-4D97-AF65-F5344CB8AC3E}">
        <p14:creationId xmlns:p14="http://schemas.microsoft.com/office/powerpoint/2010/main" val="114029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48DB41-F541-CF94-F717-801B97054BBC}"/>
              </a:ext>
            </a:extLst>
          </p:cNvPr>
          <p:cNvSpPr>
            <a:spLocks noGrp="1"/>
          </p:cNvSpPr>
          <p:nvPr>
            <p:ph idx="1"/>
          </p:nvPr>
        </p:nvSpPr>
        <p:spPr/>
        <p:txBody>
          <a:bodyPr>
            <a:normAutofit lnSpcReduction="10000"/>
          </a:bodyPr>
          <a:lstStyle/>
          <a:p>
            <a:pPr marL="0" indent="0">
              <a:buNone/>
            </a:pPr>
            <a:r>
              <a:rPr lang="en-US" sz="4400" b="1" u="sng" dirty="0"/>
              <a:t>Purpose and Function</a:t>
            </a:r>
          </a:p>
          <a:p>
            <a:pPr marL="0" indent="0">
              <a:buNone/>
            </a:pPr>
            <a:r>
              <a:rPr lang="en-US" sz="4400" dirty="0"/>
              <a:t>‘God redeemed you, so you could do his ‘holy work.’ You’re not saved by service; you’re saved for service. In God’s kingdom, you have a place, purpose, a role and a function to fulfil. This gives your life great significance and value.</a:t>
            </a:r>
            <a:endParaRPr lang="en-ZA" sz="4400" dirty="0"/>
          </a:p>
        </p:txBody>
      </p:sp>
    </p:spTree>
    <p:extLst>
      <p:ext uri="{BB962C8B-B14F-4D97-AF65-F5344CB8AC3E}">
        <p14:creationId xmlns:p14="http://schemas.microsoft.com/office/powerpoint/2010/main" val="2718694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369</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Jacob Mahlangu</dc:creator>
  <cp:lastModifiedBy>Beth Josephs</cp:lastModifiedBy>
  <cp:revision>4</cp:revision>
  <dcterms:created xsi:type="dcterms:W3CDTF">2023-11-06T06:45:10Z</dcterms:created>
  <dcterms:modified xsi:type="dcterms:W3CDTF">2023-11-22T08:59:30Z</dcterms:modified>
</cp:coreProperties>
</file>