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78"/>
  </p:notesMasterIdLst>
  <p:sldIdLst>
    <p:sldId id="259" r:id="rId3"/>
    <p:sldId id="364" r:id="rId4"/>
    <p:sldId id="295" r:id="rId5"/>
    <p:sldId id="296" r:id="rId6"/>
    <p:sldId id="297" r:id="rId7"/>
    <p:sldId id="298" r:id="rId8"/>
    <p:sldId id="299" r:id="rId9"/>
    <p:sldId id="284" r:id="rId10"/>
    <p:sldId id="285" r:id="rId11"/>
    <p:sldId id="258" r:id="rId12"/>
    <p:sldId id="281" r:id="rId13"/>
    <p:sldId id="282" r:id="rId14"/>
    <p:sldId id="283" r:id="rId15"/>
    <p:sldId id="356" r:id="rId16"/>
    <p:sldId id="357" r:id="rId17"/>
    <p:sldId id="280" r:id="rId18"/>
    <p:sldId id="276"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61" r:id="rId54"/>
    <p:sldId id="347" r:id="rId55"/>
    <p:sldId id="348" r:id="rId56"/>
    <p:sldId id="349" r:id="rId57"/>
    <p:sldId id="350" r:id="rId58"/>
    <p:sldId id="351" r:id="rId59"/>
    <p:sldId id="355" r:id="rId60"/>
    <p:sldId id="352" r:id="rId61"/>
    <p:sldId id="353" r:id="rId62"/>
    <p:sldId id="274" r:id="rId63"/>
    <p:sldId id="362" r:id="rId64"/>
    <p:sldId id="278"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a:srgbClr val="FFCC66"/>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0" autoAdjust="0"/>
    <p:restoredTop sz="94660"/>
  </p:normalViewPr>
  <p:slideViewPr>
    <p:cSldViewPr>
      <p:cViewPr varScale="1">
        <p:scale>
          <a:sx n="81" d="100"/>
          <a:sy n="81" d="100"/>
        </p:scale>
        <p:origin x="882"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0F3EEB3-2166-4CBB-9BC5-62C0BBEC270E}" type="datetimeFigureOut">
              <a:rPr lang="en-US"/>
              <a:pPr>
                <a:defRPr/>
              </a:pPr>
              <a:t>9/5/2018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6DD17789-15EE-4DD9-801B-C70BBFF17F20}" type="slidenum">
              <a:rPr lang="en-ZA" altLang="en-US"/>
              <a:pPr/>
              <a:t>‹#›</a:t>
            </a:fld>
            <a:endParaRPr lang="en-ZA" altLang="en-US"/>
          </a:p>
        </p:txBody>
      </p:sp>
    </p:spTree>
    <p:extLst>
      <p:ext uri="{BB962C8B-B14F-4D97-AF65-F5344CB8AC3E}">
        <p14:creationId xmlns:p14="http://schemas.microsoft.com/office/powerpoint/2010/main" val="2168457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E8765C-C0AD-4C8D-86B1-119D062E2F70}" type="slidenum">
              <a:rPr lang="en-ZA" altLang="en-US"/>
              <a:pPr eaLnBrk="1" hangingPunct="1"/>
              <a:t>1</a:t>
            </a:fld>
            <a:endParaRPr lang="en-ZA" altLang="en-US"/>
          </a:p>
        </p:txBody>
      </p:sp>
    </p:spTree>
    <p:extLst>
      <p:ext uri="{BB962C8B-B14F-4D97-AF65-F5344CB8AC3E}">
        <p14:creationId xmlns:p14="http://schemas.microsoft.com/office/powerpoint/2010/main" val="333906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A45272-FB50-4932-9162-3257EBB92F9B}" type="slidenum">
              <a:rPr lang="en-ZA" altLang="en-US"/>
              <a:pPr eaLnBrk="1" hangingPunct="1"/>
              <a:t>10</a:t>
            </a:fld>
            <a:endParaRPr lang="en-ZA" altLang="en-US"/>
          </a:p>
        </p:txBody>
      </p:sp>
    </p:spTree>
    <p:extLst>
      <p:ext uri="{BB962C8B-B14F-4D97-AF65-F5344CB8AC3E}">
        <p14:creationId xmlns:p14="http://schemas.microsoft.com/office/powerpoint/2010/main" val="45377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611FE8-2C05-45BB-87F0-46C470935B4D}" type="slidenum">
              <a:rPr lang="en-ZA" altLang="en-US"/>
              <a:pPr eaLnBrk="1" hangingPunct="1"/>
              <a:t>11</a:t>
            </a:fld>
            <a:endParaRPr lang="en-ZA" altLang="en-US"/>
          </a:p>
        </p:txBody>
      </p:sp>
    </p:spTree>
    <p:extLst>
      <p:ext uri="{BB962C8B-B14F-4D97-AF65-F5344CB8AC3E}">
        <p14:creationId xmlns:p14="http://schemas.microsoft.com/office/powerpoint/2010/main" val="340094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23B4A6-6A7B-471A-B474-D1979FFB10D7}" type="slidenum">
              <a:rPr lang="en-ZA" altLang="en-US"/>
              <a:pPr eaLnBrk="1" hangingPunct="1"/>
              <a:t>12</a:t>
            </a:fld>
            <a:endParaRPr lang="en-ZA" altLang="en-US"/>
          </a:p>
        </p:txBody>
      </p:sp>
    </p:spTree>
    <p:extLst>
      <p:ext uri="{BB962C8B-B14F-4D97-AF65-F5344CB8AC3E}">
        <p14:creationId xmlns:p14="http://schemas.microsoft.com/office/powerpoint/2010/main" val="61927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C582BF-0E0D-4A1A-A4CC-DC49BD979935}" type="slidenum">
              <a:rPr lang="en-ZA" altLang="en-US"/>
              <a:pPr eaLnBrk="1" hangingPunct="1"/>
              <a:t>13</a:t>
            </a:fld>
            <a:endParaRPr lang="en-ZA" altLang="en-US"/>
          </a:p>
        </p:txBody>
      </p:sp>
    </p:spTree>
    <p:extLst>
      <p:ext uri="{BB962C8B-B14F-4D97-AF65-F5344CB8AC3E}">
        <p14:creationId xmlns:p14="http://schemas.microsoft.com/office/powerpoint/2010/main" val="712190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3CF7DD-ADC7-4F19-B3C4-0153DD345AA8}" type="slidenum">
              <a:rPr lang="en-ZA" altLang="en-US"/>
              <a:pPr eaLnBrk="1" hangingPunct="1"/>
              <a:t>14</a:t>
            </a:fld>
            <a:endParaRPr lang="en-ZA" altLang="en-US"/>
          </a:p>
        </p:txBody>
      </p:sp>
    </p:spTree>
    <p:extLst>
      <p:ext uri="{BB962C8B-B14F-4D97-AF65-F5344CB8AC3E}">
        <p14:creationId xmlns:p14="http://schemas.microsoft.com/office/powerpoint/2010/main" val="166838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E14722-ECBD-4914-9030-DA96C5172EC6}" type="slidenum">
              <a:rPr lang="en-ZA" altLang="en-US"/>
              <a:pPr eaLnBrk="1" hangingPunct="1"/>
              <a:t>15</a:t>
            </a:fld>
            <a:endParaRPr lang="en-ZA" altLang="en-US"/>
          </a:p>
        </p:txBody>
      </p:sp>
    </p:spTree>
    <p:extLst>
      <p:ext uri="{BB962C8B-B14F-4D97-AF65-F5344CB8AC3E}">
        <p14:creationId xmlns:p14="http://schemas.microsoft.com/office/powerpoint/2010/main" val="851869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C15B57-4AA2-47B4-94C5-EFD46DA601F0}" type="slidenum">
              <a:rPr lang="en-ZA" altLang="en-US"/>
              <a:pPr eaLnBrk="1" hangingPunct="1"/>
              <a:t>16</a:t>
            </a:fld>
            <a:endParaRPr lang="en-ZA" altLang="en-US"/>
          </a:p>
        </p:txBody>
      </p:sp>
    </p:spTree>
    <p:extLst>
      <p:ext uri="{BB962C8B-B14F-4D97-AF65-F5344CB8AC3E}">
        <p14:creationId xmlns:p14="http://schemas.microsoft.com/office/powerpoint/2010/main" val="2514198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8C8A07-1FE4-4430-B12C-C6DE6041A386}" type="slidenum">
              <a:rPr lang="en-ZA" altLang="en-US"/>
              <a:pPr eaLnBrk="1" hangingPunct="1"/>
              <a:t>17</a:t>
            </a:fld>
            <a:endParaRPr lang="en-ZA" altLang="en-US"/>
          </a:p>
        </p:txBody>
      </p:sp>
    </p:spTree>
    <p:extLst>
      <p:ext uri="{BB962C8B-B14F-4D97-AF65-F5344CB8AC3E}">
        <p14:creationId xmlns:p14="http://schemas.microsoft.com/office/powerpoint/2010/main" val="388101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0ABDF6-9604-4752-B9F4-67E8645AE03F}" type="slidenum">
              <a:rPr lang="en-ZA" altLang="en-US"/>
              <a:pPr eaLnBrk="1" hangingPunct="1"/>
              <a:t>18</a:t>
            </a:fld>
            <a:endParaRPr lang="en-ZA" altLang="en-US"/>
          </a:p>
        </p:txBody>
      </p:sp>
    </p:spTree>
    <p:extLst>
      <p:ext uri="{BB962C8B-B14F-4D97-AF65-F5344CB8AC3E}">
        <p14:creationId xmlns:p14="http://schemas.microsoft.com/office/powerpoint/2010/main" val="32769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1A08C4-0E57-4882-9FA5-BB9160232C74}" type="slidenum">
              <a:rPr lang="en-ZA" altLang="en-US"/>
              <a:pPr eaLnBrk="1" hangingPunct="1"/>
              <a:t>19</a:t>
            </a:fld>
            <a:endParaRPr lang="en-ZA" altLang="en-US"/>
          </a:p>
        </p:txBody>
      </p:sp>
    </p:spTree>
    <p:extLst>
      <p:ext uri="{BB962C8B-B14F-4D97-AF65-F5344CB8AC3E}">
        <p14:creationId xmlns:p14="http://schemas.microsoft.com/office/powerpoint/2010/main" val="380999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hangingPunct="0"/>
            <a:fld id="{287C3168-745F-4F4F-89D8-538403E46918}" type="slidenum">
              <a:rPr lang="en-GB" altLang="en-US">
                <a:solidFill>
                  <a:srgbClr val="000000"/>
                </a:solidFill>
              </a:rPr>
              <a:pPr eaLnBrk="0" hangingPunct="0"/>
              <a:t>2</a:t>
            </a:fld>
            <a:endParaRPr lang="en-GB"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89130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B86E93-4D88-4B70-A611-4E090C618FD8}" type="slidenum">
              <a:rPr lang="en-ZA" altLang="en-US"/>
              <a:pPr eaLnBrk="1" hangingPunct="1"/>
              <a:t>20</a:t>
            </a:fld>
            <a:endParaRPr lang="en-ZA" altLang="en-US"/>
          </a:p>
        </p:txBody>
      </p:sp>
    </p:spTree>
    <p:extLst>
      <p:ext uri="{BB962C8B-B14F-4D97-AF65-F5344CB8AC3E}">
        <p14:creationId xmlns:p14="http://schemas.microsoft.com/office/powerpoint/2010/main" val="3178779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EBC92F-373E-4B1D-A0F0-300E98689E0A}" type="slidenum">
              <a:rPr lang="en-ZA" altLang="en-US"/>
              <a:pPr eaLnBrk="1" hangingPunct="1"/>
              <a:t>21</a:t>
            </a:fld>
            <a:endParaRPr lang="en-ZA" altLang="en-US"/>
          </a:p>
        </p:txBody>
      </p:sp>
    </p:spTree>
    <p:extLst>
      <p:ext uri="{BB962C8B-B14F-4D97-AF65-F5344CB8AC3E}">
        <p14:creationId xmlns:p14="http://schemas.microsoft.com/office/powerpoint/2010/main" val="1433485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B9F1A3-B7A9-471B-81A6-BC935963E6D1}" type="slidenum">
              <a:rPr lang="en-ZA" altLang="en-US"/>
              <a:pPr eaLnBrk="1" hangingPunct="1"/>
              <a:t>22</a:t>
            </a:fld>
            <a:endParaRPr lang="en-ZA" altLang="en-US"/>
          </a:p>
        </p:txBody>
      </p:sp>
    </p:spTree>
    <p:extLst>
      <p:ext uri="{BB962C8B-B14F-4D97-AF65-F5344CB8AC3E}">
        <p14:creationId xmlns:p14="http://schemas.microsoft.com/office/powerpoint/2010/main" val="337949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7FB233-4A22-4A98-A3E2-42466F1110D8}" type="slidenum">
              <a:rPr lang="en-ZA" altLang="en-US"/>
              <a:pPr eaLnBrk="1" hangingPunct="1"/>
              <a:t>23</a:t>
            </a:fld>
            <a:endParaRPr lang="en-ZA" altLang="en-US"/>
          </a:p>
        </p:txBody>
      </p:sp>
    </p:spTree>
    <p:extLst>
      <p:ext uri="{BB962C8B-B14F-4D97-AF65-F5344CB8AC3E}">
        <p14:creationId xmlns:p14="http://schemas.microsoft.com/office/powerpoint/2010/main" val="4223589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F45F4A-6CA7-4135-B924-314F6B7BB578}" type="slidenum">
              <a:rPr lang="en-ZA" altLang="en-US"/>
              <a:pPr eaLnBrk="1" hangingPunct="1"/>
              <a:t>24</a:t>
            </a:fld>
            <a:endParaRPr lang="en-ZA" altLang="en-US"/>
          </a:p>
        </p:txBody>
      </p:sp>
    </p:spTree>
    <p:extLst>
      <p:ext uri="{BB962C8B-B14F-4D97-AF65-F5344CB8AC3E}">
        <p14:creationId xmlns:p14="http://schemas.microsoft.com/office/powerpoint/2010/main" val="2551484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01FE18-ABDD-4461-8E2A-985C353AEC63}" type="slidenum">
              <a:rPr lang="en-ZA" altLang="en-US"/>
              <a:pPr eaLnBrk="1" hangingPunct="1"/>
              <a:t>25</a:t>
            </a:fld>
            <a:endParaRPr lang="en-ZA" altLang="en-US"/>
          </a:p>
        </p:txBody>
      </p:sp>
    </p:spTree>
    <p:extLst>
      <p:ext uri="{BB962C8B-B14F-4D97-AF65-F5344CB8AC3E}">
        <p14:creationId xmlns:p14="http://schemas.microsoft.com/office/powerpoint/2010/main" val="3675954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8D805E-BB53-4D2D-A7F3-E0865466AF4F}" type="slidenum">
              <a:rPr lang="en-ZA" altLang="en-US"/>
              <a:pPr eaLnBrk="1" hangingPunct="1"/>
              <a:t>26</a:t>
            </a:fld>
            <a:endParaRPr lang="en-ZA" altLang="en-US"/>
          </a:p>
        </p:txBody>
      </p:sp>
    </p:spTree>
    <p:extLst>
      <p:ext uri="{BB962C8B-B14F-4D97-AF65-F5344CB8AC3E}">
        <p14:creationId xmlns:p14="http://schemas.microsoft.com/office/powerpoint/2010/main" val="514984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EED71C-D56B-4B94-ACF1-A8B227460CCD}" type="slidenum">
              <a:rPr lang="en-ZA" altLang="en-US"/>
              <a:pPr eaLnBrk="1" hangingPunct="1"/>
              <a:t>27</a:t>
            </a:fld>
            <a:endParaRPr lang="en-ZA" altLang="en-US"/>
          </a:p>
        </p:txBody>
      </p:sp>
    </p:spTree>
    <p:extLst>
      <p:ext uri="{BB962C8B-B14F-4D97-AF65-F5344CB8AC3E}">
        <p14:creationId xmlns:p14="http://schemas.microsoft.com/office/powerpoint/2010/main" val="4203717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6DDB81-100B-4D6F-95E6-ED81520414CC}" type="slidenum">
              <a:rPr lang="en-ZA" altLang="en-US"/>
              <a:pPr eaLnBrk="1" hangingPunct="1"/>
              <a:t>28</a:t>
            </a:fld>
            <a:endParaRPr lang="en-ZA" altLang="en-US"/>
          </a:p>
        </p:txBody>
      </p:sp>
    </p:spTree>
    <p:extLst>
      <p:ext uri="{BB962C8B-B14F-4D97-AF65-F5344CB8AC3E}">
        <p14:creationId xmlns:p14="http://schemas.microsoft.com/office/powerpoint/2010/main" val="1036294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1D586A-342B-40CF-86FC-5104D316640F}" type="slidenum">
              <a:rPr lang="en-ZA" altLang="en-US"/>
              <a:pPr eaLnBrk="1" hangingPunct="1"/>
              <a:t>29</a:t>
            </a:fld>
            <a:endParaRPr lang="en-ZA" altLang="en-US"/>
          </a:p>
        </p:txBody>
      </p:sp>
    </p:spTree>
    <p:extLst>
      <p:ext uri="{BB962C8B-B14F-4D97-AF65-F5344CB8AC3E}">
        <p14:creationId xmlns:p14="http://schemas.microsoft.com/office/powerpoint/2010/main" val="42259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0286E5-8AD6-4912-9045-E58AB48920F2}" type="slidenum">
              <a:rPr lang="en-ZA" altLang="en-US"/>
              <a:pPr eaLnBrk="1" hangingPunct="1"/>
              <a:t>3</a:t>
            </a:fld>
            <a:endParaRPr lang="en-ZA" altLang="en-US"/>
          </a:p>
        </p:txBody>
      </p:sp>
    </p:spTree>
    <p:extLst>
      <p:ext uri="{BB962C8B-B14F-4D97-AF65-F5344CB8AC3E}">
        <p14:creationId xmlns:p14="http://schemas.microsoft.com/office/powerpoint/2010/main" val="1991961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2CF91D-0339-404B-846E-E0555A1A17B9}" type="slidenum">
              <a:rPr lang="en-ZA" altLang="en-US"/>
              <a:pPr eaLnBrk="1" hangingPunct="1"/>
              <a:t>30</a:t>
            </a:fld>
            <a:endParaRPr lang="en-ZA" altLang="en-US"/>
          </a:p>
        </p:txBody>
      </p:sp>
    </p:spTree>
    <p:extLst>
      <p:ext uri="{BB962C8B-B14F-4D97-AF65-F5344CB8AC3E}">
        <p14:creationId xmlns:p14="http://schemas.microsoft.com/office/powerpoint/2010/main" val="176429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4D8F3C-51F7-41AE-92AE-62122D00DBBB}" type="slidenum">
              <a:rPr lang="en-ZA" altLang="en-US"/>
              <a:pPr eaLnBrk="1" hangingPunct="1"/>
              <a:t>31</a:t>
            </a:fld>
            <a:endParaRPr lang="en-ZA" altLang="en-US"/>
          </a:p>
        </p:txBody>
      </p:sp>
    </p:spTree>
    <p:extLst>
      <p:ext uri="{BB962C8B-B14F-4D97-AF65-F5344CB8AC3E}">
        <p14:creationId xmlns:p14="http://schemas.microsoft.com/office/powerpoint/2010/main" val="2358708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AEEB55-B57E-4EFC-B46D-CD6826BA8BF9}" type="slidenum">
              <a:rPr lang="en-ZA" altLang="en-US"/>
              <a:pPr eaLnBrk="1" hangingPunct="1"/>
              <a:t>32</a:t>
            </a:fld>
            <a:endParaRPr lang="en-ZA" altLang="en-US"/>
          </a:p>
        </p:txBody>
      </p:sp>
    </p:spTree>
    <p:extLst>
      <p:ext uri="{BB962C8B-B14F-4D97-AF65-F5344CB8AC3E}">
        <p14:creationId xmlns:p14="http://schemas.microsoft.com/office/powerpoint/2010/main" val="443537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4E0D0A-B13D-476C-BBC8-72E586505106}" type="slidenum">
              <a:rPr lang="en-ZA" altLang="en-US"/>
              <a:pPr eaLnBrk="1" hangingPunct="1"/>
              <a:t>33</a:t>
            </a:fld>
            <a:endParaRPr lang="en-ZA" altLang="en-US"/>
          </a:p>
        </p:txBody>
      </p:sp>
    </p:spTree>
    <p:extLst>
      <p:ext uri="{BB962C8B-B14F-4D97-AF65-F5344CB8AC3E}">
        <p14:creationId xmlns:p14="http://schemas.microsoft.com/office/powerpoint/2010/main" val="1882555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4B7D2E-DDCE-4ED5-84DD-0B5E83A3912D}" type="slidenum">
              <a:rPr lang="en-ZA" altLang="en-US"/>
              <a:pPr eaLnBrk="1" hangingPunct="1"/>
              <a:t>34</a:t>
            </a:fld>
            <a:endParaRPr lang="en-ZA" altLang="en-US"/>
          </a:p>
        </p:txBody>
      </p:sp>
    </p:spTree>
    <p:extLst>
      <p:ext uri="{BB962C8B-B14F-4D97-AF65-F5344CB8AC3E}">
        <p14:creationId xmlns:p14="http://schemas.microsoft.com/office/powerpoint/2010/main" val="688397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52F63D-0875-4E06-A7B1-C20ED52E87EF}" type="slidenum">
              <a:rPr lang="en-ZA" altLang="en-US"/>
              <a:pPr eaLnBrk="1" hangingPunct="1"/>
              <a:t>35</a:t>
            </a:fld>
            <a:endParaRPr lang="en-ZA" altLang="en-US"/>
          </a:p>
        </p:txBody>
      </p:sp>
    </p:spTree>
    <p:extLst>
      <p:ext uri="{BB962C8B-B14F-4D97-AF65-F5344CB8AC3E}">
        <p14:creationId xmlns:p14="http://schemas.microsoft.com/office/powerpoint/2010/main" val="330108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7CDC91-88B9-4881-A758-DAE7D8E2DB79}" type="slidenum">
              <a:rPr lang="en-ZA" altLang="en-US"/>
              <a:pPr eaLnBrk="1" hangingPunct="1"/>
              <a:t>36</a:t>
            </a:fld>
            <a:endParaRPr lang="en-ZA" altLang="en-US"/>
          </a:p>
        </p:txBody>
      </p:sp>
    </p:spTree>
    <p:extLst>
      <p:ext uri="{BB962C8B-B14F-4D97-AF65-F5344CB8AC3E}">
        <p14:creationId xmlns:p14="http://schemas.microsoft.com/office/powerpoint/2010/main" val="1453870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03D735-BF65-42C6-A3C1-30AA050D296D}" type="slidenum">
              <a:rPr lang="en-ZA" altLang="en-US"/>
              <a:pPr eaLnBrk="1" hangingPunct="1"/>
              <a:t>37</a:t>
            </a:fld>
            <a:endParaRPr lang="en-ZA" altLang="en-US"/>
          </a:p>
        </p:txBody>
      </p:sp>
    </p:spTree>
    <p:extLst>
      <p:ext uri="{BB962C8B-B14F-4D97-AF65-F5344CB8AC3E}">
        <p14:creationId xmlns:p14="http://schemas.microsoft.com/office/powerpoint/2010/main" val="2501592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3FC55E-41B4-4A41-84FC-1F0715E0B2B3}" type="slidenum">
              <a:rPr lang="en-ZA" altLang="en-US"/>
              <a:pPr eaLnBrk="1" hangingPunct="1"/>
              <a:t>38</a:t>
            </a:fld>
            <a:endParaRPr lang="en-ZA" altLang="en-US"/>
          </a:p>
        </p:txBody>
      </p:sp>
    </p:spTree>
    <p:extLst>
      <p:ext uri="{BB962C8B-B14F-4D97-AF65-F5344CB8AC3E}">
        <p14:creationId xmlns:p14="http://schemas.microsoft.com/office/powerpoint/2010/main" val="3114441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CBEE76-4DA8-43A2-B4BF-220A238C4F13}" type="slidenum">
              <a:rPr lang="en-ZA" altLang="en-US"/>
              <a:pPr eaLnBrk="1" hangingPunct="1"/>
              <a:t>39</a:t>
            </a:fld>
            <a:endParaRPr lang="en-ZA" altLang="en-US"/>
          </a:p>
        </p:txBody>
      </p:sp>
    </p:spTree>
    <p:extLst>
      <p:ext uri="{BB962C8B-B14F-4D97-AF65-F5344CB8AC3E}">
        <p14:creationId xmlns:p14="http://schemas.microsoft.com/office/powerpoint/2010/main" val="22758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DD1915-49F6-49B3-A16A-5DDA7A547167}" type="slidenum">
              <a:rPr lang="en-ZA" altLang="en-US"/>
              <a:pPr eaLnBrk="1" hangingPunct="1"/>
              <a:t>4</a:t>
            </a:fld>
            <a:endParaRPr lang="en-ZA" altLang="en-US"/>
          </a:p>
        </p:txBody>
      </p:sp>
    </p:spTree>
    <p:extLst>
      <p:ext uri="{BB962C8B-B14F-4D97-AF65-F5344CB8AC3E}">
        <p14:creationId xmlns:p14="http://schemas.microsoft.com/office/powerpoint/2010/main" val="931184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54498E-B849-4682-8811-F81773DB0FFF}" type="slidenum">
              <a:rPr lang="en-ZA" altLang="en-US"/>
              <a:pPr eaLnBrk="1" hangingPunct="1"/>
              <a:t>40</a:t>
            </a:fld>
            <a:endParaRPr lang="en-ZA" altLang="en-US"/>
          </a:p>
        </p:txBody>
      </p:sp>
    </p:spTree>
    <p:extLst>
      <p:ext uri="{BB962C8B-B14F-4D97-AF65-F5344CB8AC3E}">
        <p14:creationId xmlns:p14="http://schemas.microsoft.com/office/powerpoint/2010/main" val="3418691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A91DF1-6059-4003-A7B1-2AC2A67AF8EC}" type="slidenum">
              <a:rPr lang="en-ZA" altLang="en-US"/>
              <a:pPr eaLnBrk="1" hangingPunct="1"/>
              <a:t>41</a:t>
            </a:fld>
            <a:endParaRPr lang="en-ZA" altLang="en-US"/>
          </a:p>
        </p:txBody>
      </p:sp>
    </p:spTree>
    <p:extLst>
      <p:ext uri="{BB962C8B-B14F-4D97-AF65-F5344CB8AC3E}">
        <p14:creationId xmlns:p14="http://schemas.microsoft.com/office/powerpoint/2010/main" val="2069796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C2F044-4369-4062-82E3-69E430AE7A82}" type="slidenum">
              <a:rPr lang="en-ZA" altLang="en-US"/>
              <a:pPr eaLnBrk="1" hangingPunct="1"/>
              <a:t>42</a:t>
            </a:fld>
            <a:endParaRPr lang="en-ZA" altLang="en-US"/>
          </a:p>
        </p:txBody>
      </p:sp>
    </p:spTree>
    <p:extLst>
      <p:ext uri="{BB962C8B-B14F-4D97-AF65-F5344CB8AC3E}">
        <p14:creationId xmlns:p14="http://schemas.microsoft.com/office/powerpoint/2010/main" val="1084521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E4DDCA-A943-4210-99BE-101691D586BE}" type="slidenum">
              <a:rPr lang="en-ZA" altLang="en-US"/>
              <a:pPr eaLnBrk="1" hangingPunct="1"/>
              <a:t>43</a:t>
            </a:fld>
            <a:endParaRPr lang="en-ZA" altLang="en-US"/>
          </a:p>
        </p:txBody>
      </p:sp>
    </p:spTree>
    <p:extLst>
      <p:ext uri="{BB962C8B-B14F-4D97-AF65-F5344CB8AC3E}">
        <p14:creationId xmlns:p14="http://schemas.microsoft.com/office/powerpoint/2010/main" val="2058915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84A81C-962E-4D63-9DA4-7AD937551182}" type="slidenum">
              <a:rPr lang="en-ZA" altLang="en-US"/>
              <a:pPr eaLnBrk="1" hangingPunct="1"/>
              <a:t>44</a:t>
            </a:fld>
            <a:endParaRPr lang="en-ZA" altLang="en-US"/>
          </a:p>
        </p:txBody>
      </p:sp>
    </p:spTree>
    <p:extLst>
      <p:ext uri="{BB962C8B-B14F-4D97-AF65-F5344CB8AC3E}">
        <p14:creationId xmlns:p14="http://schemas.microsoft.com/office/powerpoint/2010/main" val="3609567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931A79-BBDB-4F91-8B3D-E3D491D3D485}" type="slidenum">
              <a:rPr lang="en-ZA" altLang="en-US"/>
              <a:pPr eaLnBrk="1" hangingPunct="1"/>
              <a:t>45</a:t>
            </a:fld>
            <a:endParaRPr lang="en-ZA" altLang="en-US"/>
          </a:p>
        </p:txBody>
      </p:sp>
    </p:spTree>
    <p:extLst>
      <p:ext uri="{BB962C8B-B14F-4D97-AF65-F5344CB8AC3E}">
        <p14:creationId xmlns:p14="http://schemas.microsoft.com/office/powerpoint/2010/main" val="3231499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EEE525-5244-470C-A683-B7894D464C79}" type="slidenum">
              <a:rPr lang="en-ZA" altLang="en-US"/>
              <a:pPr eaLnBrk="1" hangingPunct="1"/>
              <a:t>46</a:t>
            </a:fld>
            <a:endParaRPr lang="en-ZA" altLang="en-US"/>
          </a:p>
        </p:txBody>
      </p:sp>
    </p:spTree>
    <p:extLst>
      <p:ext uri="{BB962C8B-B14F-4D97-AF65-F5344CB8AC3E}">
        <p14:creationId xmlns:p14="http://schemas.microsoft.com/office/powerpoint/2010/main" val="2529870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634F53-1D58-44A9-AA6A-744F76936ACC}" type="slidenum">
              <a:rPr lang="en-ZA" altLang="en-US"/>
              <a:pPr eaLnBrk="1" hangingPunct="1"/>
              <a:t>47</a:t>
            </a:fld>
            <a:endParaRPr lang="en-ZA" altLang="en-US"/>
          </a:p>
        </p:txBody>
      </p:sp>
    </p:spTree>
    <p:extLst>
      <p:ext uri="{BB962C8B-B14F-4D97-AF65-F5344CB8AC3E}">
        <p14:creationId xmlns:p14="http://schemas.microsoft.com/office/powerpoint/2010/main" val="2396863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FBE38F-E468-4B90-911B-204BB04F0CB0}" type="slidenum">
              <a:rPr lang="en-ZA" altLang="en-US"/>
              <a:pPr eaLnBrk="1" hangingPunct="1"/>
              <a:t>48</a:t>
            </a:fld>
            <a:endParaRPr lang="en-ZA" altLang="en-US"/>
          </a:p>
        </p:txBody>
      </p:sp>
    </p:spTree>
    <p:extLst>
      <p:ext uri="{BB962C8B-B14F-4D97-AF65-F5344CB8AC3E}">
        <p14:creationId xmlns:p14="http://schemas.microsoft.com/office/powerpoint/2010/main" val="3452413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508CAE-E178-4C5D-8DA4-B0D2CB74209B}" type="slidenum">
              <a:rPr lang="en-ZA" altLang="en-US"/>
              <a:pPr eaLnBrk="1" hangingPunct="1"/>
              <a:t>49</a:t>
            </a:fld>
            <a:endParaRPr lang="en-ZA" altLang="en-US"/>
          </a:p>
        </p:txBody>
      </p:sp>
    </p:spTree>
    <p:extLst>
      <p:ext uri="{BB962C8B-B14F-4D97-AF65-F5344CB8AC3E}">
        <p14:creationId xmlns:p14="http://schemas.microsoft.com/office/powerpoint/2010/main" val="300556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A858A9-8CAB-403F-A2B3-AA852022C260}" type="slidenum">
              <a:rPr lang="en-ZA" altLang="en-US"/>
              <a:pPr eaLnBrk="1" hangingPunct="1"/>
              <a:t>5</a:t>
            </a:fld>
            <a:endParaRPr lang="en-ZA" altLang="en-US"/>
          </a:p>
        </p:txBody>
      </p:sp>
    </p:spTree>
    <p:extLst>
      <p:ext uri="{BB962C8B-B14F-4D97-AF65-F5344CB8AC3E}">
        <p14:creationId xmlns:p14="http://schemas.microsoft.com/office/powerpoint/2010/main" val="4129081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C5CB74-20A9-42A6-B6C8-E606B514BFFE}" type="slidenum">
              <a:rPr lang="en-ZA" altLang="en-US"/>
              <a:pPr eaLnBrk="1" hangingPunct="1"/>
              <a:t>50</a:t>
            </a:fld>
            <a:endParaRPr lang="en-ZA" altLang="en-US"/>
          </a:p>
        </p:txBody>
      </p:sp>
    </p:spTree>
    <p:extLst>
      <p:ext uri="{BB962C8B-B14F-4D97-AF65-F5344CB8AC3E}">
        <p14:creationId xmlns:p14="http://schemas.microsoft.com/office/powerpoint/2010/main" val="1250507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E70B63-1C64-4EB6-8EC9-16C0806F4E6F}" type="slidenum">
              <a:rPr lang="en-ZA" altLang="en-US"/>
              <a:pPr eaLnBrk="1" hangingPunct="1"/>
              <a:t>51</a:t>
            </a:fld>
            <a:endParaRPr lang="en-ZA" altLang="en-US"/>
          </a:p>
        </p:txBody>
      </p:sp>
    </p:spTree>
    <p:extLst>
      <p:ext uri="{BB962C8B-B14F-4D97-AF65-F5344CB8AC3E}">
        <p14:creationId xmlns:p14="http://schemas.microsoft.com/office/powerpoint/2010/main" val="4001284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1E9D8D-005F-458F-8DA8-D0F706BC3173}" type="slidenum">
              <a:rPr lang="en-ZA" altLang="en-US"/>
              <a:pPr eaLnBrk="1" hangingPunct="1"/>
              <a:t>52</a:t>
            </a:fld>
            <a:endParaRPr lang="en-ZA" altLang="en-US"/>
          </a:p>
        </p:txBody>
      </p:sp>
    </p:spTree>
    <p:extLst>
      <p:ext uri="{BB962C8B-B14F-4D97-AF65-F5344CB8AC3E}">
        <p14:creationId xmlns:p14="http://schemas.microsoft.com/office/powerpoint/2010/main" val="32092096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241E45-1706-4E60-BBED-B173C8B72342}" type="slidenum">
              <a:rPr lang="en-ZA" altLang="en-US"/>
              <a:pPr eaLnBrk="1" hangingPunct="1"/>
              <a:t>53</a:t>
            </a:fld>
            <a:endParaRPr lang="en-ZA" altLang="en-US"/>
          </a:p>
        </p:txBody>
      </p:sp>
    </p:spTree>
    <p:extLst>
      <p:ext uri="{BB962C8B-B14F-4D97-AF65-F5344CB8AC3E}">
        <p14:creationId xmlns:p14="http://schemas.microsoft.com/office/powerpoint/2010/main" val="34637622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278E96-BB7E-47BE-9B79-5D1EE03632F0}" type="slidenum">
              <a:rPr lang="en-ZA" altLang="en-US"/>
              <a:pPr eaLnBrk="1" hangingPunct="1"/>
              <a:t>54</a:t>
            </a:fld>
            <a:endParaRPr lang="en-ZA" altLang="en-US"/>
          </a:p>
        </p:txBody>
      </p:sp>
    </p:spTree>
    <p:extLst>
      <p:ext uri="{BB962C8B-B14F-4D97-AF65-F5344CB8AC3E}">
        <p14:creationId xmlns:p14="http://schemas.microsoft.com/office/powerpoint/2010/main" val="16336330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2FB7CC-C586-40FF-A4E0-CF937DA65439}" type="slidenum">
              <a:rPr lang="en-ZA" altLang="en-US"/>
              <a:pPr eaLnBrk="1" hangingPunct="1"/>
              <a:t>55</a:t>
            </a:fld>
            <a:endParaRPr lang="en-ZA" altLang="en-US"/>
          </a:p>
        </p:txBody>
      </p:sp>
    </p:spTree>
    <p:extLst>
      <p:ext uri="{BB962C8B-B14F-4D97-AF65-F5344CB8AC3E}">
        <p14:creationId xmlns:p14="http://schemas.microsoft.com/office/powerpoint/2010/main" val="110098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75D3BB-2CCA-489E-BB4B-7A4C1E476536}" type="slidenum">
              <a:rPr lang="en-ZA" altLang="en-US"/>
              <a:pPr eaLnBrk="1" hangingPunct="1"/>
              <a:t>56</a:t>
            </a:fld>
            <a:endParaRPr lang="en-ZA" altLang="en-US"/>
          </a:p>
        </p:txBody>
      </p:sp>
    </p:spTree>
    <p:extLst>
      <p:ext uri="{BB962C8B-B14F-4D97-AF65-F5344CB8AC3E}">
        <p14:creationId xmlns:p14="http://schemas.microsoft.com/office/powerpoint/2010/main" val="12126427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F29AF1-8B79-4323-BA7C-B66231B9EFA8}" type="slidenum">
              <a:rPr lang="en-ZA" altLang="en-US"/>
              <a:pPr eaLnBrk="1" hangingPunct="1"/>
              <a:t>57</a:t>
            </a:fld>
            <a:endParaRPr lang="en-ZA" altLang="en-US"/>
          </a:p>
        </p:txBody>
      </p:sp>
    </p:spTree>
    <p:extLst>
      <p:ext uri="{BB962C8B-B14F-4D97-AF65-F5344CB8AC3E}">
        <p14:creationId xmlns:p14="http://schemas.microsoft.com/office/powerpoint/2010/main" val="3650700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ABC69D-C58F-4B8F-A8CE-65F8F86B958F}" type="slidenum">
              <a:rPr lang="en-ZA" altLang="en-US"/>
              <a:pPr eaLnBrk="1" hangingPunct="1"/>
              <a:t>58</a:t>
            </a:fld>
            <a:endParaRPr lang="en-ZA" altLang="en-US"/>
          </a:p>
        </p:txBody>
      </p:sp>
    </p:spTree>
    <p:extLst>
      <p:ext uri="{BB962C8B-B14F-4D97-AF65-F5344CB8AC3E}">
        <p14:creationId xmlns:p14="http://schemas.microsoft.com/office/powerpoint/2010/main" val="40361584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5A2E67-079B-4BAB-A8AB-E5FD090EE26E}" type="slidenum">
              <a:rPr lang="en-ZA" altLang="en-US"/>
              <a:pPr eaLnBrk="1" hangingPunct="1"/>
              <a:t>59</a:t>
            </a:fld>
            <a:endParaRPr lang="en-ZA" altLang="en-US"/>
          </a:p>
        </p:txBody>
      </p:sp>
    </p:spTree>
    <p:extLst>
      <p:ext uri="{BB962C8B-B14F-4D97-AF65-F5344CB8AC3E}">
        <p14:creationId xmlns:p14="http://schemas.microsoft.com/office/powerpoint/2010/main" val="140769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059F83-4AF7-4BF7-A7B3-C2300BA22C3C}" type="slidenum">
              <a:rPr lang="en-ZA" altLang="en-US"/>
              <a:pPr eaLnBrk="1" hangingPunct="1"/>
              <a:t>6</a:t>
            </a:fld>
            <a:endParaRPr lang="en-ZA" altLang="en-US"/>
          </a:p>
        </p:txBody>
      </p:sp>
    </p:spTree>
    <p:extLst>
      <p:ext uri="{BB962C8B-B14F-4D97-AF65-F5344CB8AC3E}">
        <p14:creationId xmlns:p14="http://schemas.microsoft.com/office/powerpoint/2010/main" val="4237450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F29393-F1F8-4381-BE86-F9A59A70783B}" type="slidenum">
              <a:rPr lang="en-ZA" altLang="en-US"/>
              <a:pPr eaLnBrk="1" hangingPunct="1"/>
              <a:t>60</a:t>
            </a:fld>
            <a:endParaRPr lang="en-ZA" altLang="en-US"/>
          </a:p>
        </p:txBody>
      </p:sp>
    </p:spTree>
    <p:extLst>
      <p:ext uri="{BB962C8B-B14F-4D97-AF65-F5344CB8AC3E}">
        <p14:creationId xmlns:p14="http://schemas.microsoft.com/office/powerpoint/2010/main" val="31738570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F4DBA3-15A6-467A-93C5-797A1EF4AE5E}" type="slidenum">
              <a:rPr lang="en-ZA" altLang="en-US"/>
              <a:pPr eaLnBrk="1" hangingPunct="1"/>
              <a:t>61</a:t>
            </a:fld>
            <a:endParaRPr lang="en-ZA" altLang="en-US"/>
          </a:p>
        </p:txBody>
      </p:sp>
    </p:spTree>
    <p:extLst>
      <p:ext uri="{BB962C8B-B14F-4D97-AF65-F5344CB8AC3E}">
        <p14:creationId xmlns:p14="http://schemas.microsoft.com/office/powerpoint/2010/main" val="1387140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F31F98-D2AF-4D99-ABD2-7DF7095B292A}" type="slidenum">
              <a:rPr lang="en-GB" altLang="en-US">
                <a:solidFill>
                  <a:srgbClr val="000000"/>
                </a:solidFill>
                <a:latin typeface="Tahoma" panose="020B0604030504040204" pitchFamily="34" charset="0"/>
              </a:rPr>
              <a:pPr/>
              <a:t>62</a:t>
            </a:fld>
            <a:endParaRPr lang="en-GB" altLang="en-US">
              <a:solidFill>
                <a:srgbClr val="000000"/>
              </a:solidFill>
              <a:latin typeface="Tahoma" panose="020B0604030504040204" pitchFamily="34" charset="0"/>
            </a:endParaRPr>
          </a:p>
        </p:txBody>
      </p:sp>
      <p:sp>
        <p:nvSpPr>
          <p:cNvPr id="1576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extLst>
      <p:ext uri="{BB962C8B-B14F-4D97-AF65-F5344CB8AC3E}">
        <p14:creationId xmlns:p14="http://schemas.microsoft.com/office/powerpoint/2010/main" val="1506590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83323F-EC5C-4D43-B07D-6FCB65DF157B}" type="slidenum">
              <a:rPr lang="en-ZA" altLang="en-US"/>
              <a:pPr eaLnBrk="1" hangingPunct="1"/>
              <a:t>63</a:t>
            </a:fld>
            <a:endParaRPr lang="en-ZA" altLang="en-US"/>
          </a:p>
        </p:txBody>
      </p:sp>
    </p:spTree>
    <p:extLst>
      <p:ext uri="{BB962C8B-B14F-4D97-AF65-F5344CB8AC3E}">
        <p14:creationId xmlns:p14="http://schemas.microsoft.com/office/powerpoint/2010/main" val="37941979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F4F7D2-EDA5-49EC-B451-4AFAD0465C0B}" type="slidenum">
              <a:rPr lang="en-ZA" altLang="en-US"/>
              <a:pPr eaLnBrk="1" hangingPunct="1"/>
              <a:t>64</a:t>
            </a:fld>
            <a:endParaRPr lang="en-ZA" altLang="en-US"/>
          </a:p>
        </p:txBody>
      </p:sp>
    </p:spTree>
    <p:extLst>
      <p:ext uri="{BB962C8B-B14F-4D97-AF65-F5344CB8AC3E}">
        <p14:creationId xmlns:p14="http://schemas.microsoft.com/office/powerpoint/2010/main" val="2324750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900922-E55E-4FD5-8627-C933561C56BB}" type="slidenum">
              <a:rPr lang="en-ZA" altLang="en-US"/>
              <a:pPr eaLnBrk="1" hangingPunct="1"/>
              <a:t>65</a:t>
            </a:fld>
            <a:endParaRPr lang="en-ZA" altLang="en-US"/>
          </a:p>
        </p:txBody>
      </p:sp>
    </p:spTree>
    <p:extLst>
      <p:ext uri="{BB962C8B-B14F-4D97-AF65-F5344CB8AC3E}">
        <p14:creationId xmlns:p14="http://schemas.microsoft.com/office/powerpoint/2010/main" val="6489022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B0420E-CAEF-4D90-B9C4-76CEB66BB1F4}" type="slidenum">
              <a:rPr lang="en-ZA" altLang="en-US"/>
              <a:pPr eaLnBrk="1" hangingPunct="1"/>
              <a:t>66</a:t>
            </a:fld>
            <a:endParaRPr lang="en-ZA" altLang="en-US"/>
          </a:p>
        </p:txBody>
      </p:sp>
    </p:spTree>
    <p:extLst>
      <p:ext uri="{BB962C8B-B14F-4D97-AF65-F5344CB8AC3E}">
        <p14:creationId xmlns:p14="http://schemas.microsoft.com/office/powerpoint/2010/main" val="2824553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7F727C-2117-462E-901E-7DDD0DF2BBE0}" type="slidenum">
              <a:rPr lang="en-ZA" altLang="en-US"/>
              <a:pPr eaLnBrk="1" hangingPunct="1"/>
              <a:t>67</a:t>
            </a:fld>
            <a:endParaRPr lang="en-ZA" altLang="en-US"/>
          </a:p>
        </p:txBody>
      </p:sp>
    </p:spTree>
    <p:extLst>
      <p:ext uri="{BB962C8B-B14F-4D97-AF65-F5344CB8AC3E}">
        <p14:creationId xmlns:p14="http://schemas.microsoft.com/office/powerpoint/2010/main" val="19233214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D03053-E7E7-49DA-B883-442CF3F899DA}" type="slidenum">
              <a:rPr lang="en-ZA" altLang="en-US"/>
              <a:pPr eaLnBrk="1" hangingPunct="1"/>
              <a:t>68</a:t>
            </a:fld>
            <a:endParaRPr lang="en-ZA" altLang="en-US"/>
          </a:p>
        </p:txBody>
      </p:sp>
    </p:spTree>
    <p:extLst>
      <p:ext uri="{BB962C8B-B14F-4D97-AF65-F5344CB8AC3E}">
        <p14:creationId xmlns:p14="http://schemas.microsoft.com/office/powerpoint/2010/main" val="22542688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81059F-0F5D-4A37-8419-C90F6B568558}" type="slidenum">
              <a:rPr lang="en-ZA" altLang="en-US"/>
              <a:pPr eaLnBrk="1" hangingPunct="1"/>
              <a:t>69</a:t>
            </a:fld>
            <a:endParaRPr lang="en-ZA" altLang="en-US"/>
          </a:p>
        </p:txBody>
      </p:sp>
    </p:spTree>
    <p:extLst>
      <p:ext uri="{BB962C8B-B14F-4D97-AF65-F5344CB8AC3E}">
        <p14:creationId xmlns:p14="http://schemas.microsoft.com/office/powerpoint/2010/main" val="105883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6E8F52-FE43-458C-A8B6-478096D4EF6F}" type="slidenum">
              <a:rPr lang="en-ZA" altLang="en-US"/>
              <a:pPr eaLnBrk="1" hangingPunct="1"/>
              <a:t>7</a:t>
            </a:fld>
            <a:endParaRPr lang="en-ZA" altLang="en-US"/>
          </a:p>
        </p:txBody>
      </p:sp>
    </p:spTree>
    <p:extLst>
      <p:ext uri="{BB962C8B-B14F-4D97-AF65-F5344CB8AC3E}">
        <p14:creationId xmlns:p14="http://schemas.microsoft.com/office/powerpoint/2010/main" val="2735431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E5517E-39DF-49F1-A108-6AEAD70D3684}" type="slidenum">
              <a:rPr lang="en-ZA" altLang="en-US"/>
              <a:pPr eaLnBrk="1" hangingPunct="1"/>
              <a:t>70</a:t>
            </a:fld>
            <a:endParaRPr lang="en-ZA" altLang="en-US"/>
          </a:p>
        </p:txBody>
      </p:sp>
    </p:spTree>
    <p:extLst>
      <p:ext uri="{BB962C8B-B14F-4D97-AF65-F5344CB8AC3E}">
        <p14:creationId xmlns:p14="http://schemas.microsoft.com/office/powerpoint/2010/main" val="856215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0C0274-E3F0-45EB-B582-DF58BE665254}" type="slidenum">
              <a:rPr lang="en-ZA" altLang="en-US"/>
              <a:pPr eaLnBrk="1" hangingPunct="1"/>
              <a:t>71</a:t>
            </a:fld>
            <a:endParaRPr lang="en-ZA" altLang="en-US"/>
          </a:p>
        </p:txBody>
      </p:sp>
    </p:spTree>
    <p:extLst>
      <p:ext uri="{BB962C8B-B14F-4D97-AF65-F5344CB8AC3E}">
        <p14:creationId xmlns:p14="http://schemas.microsoft.com/office/powerpoint/2010/main" val="2826198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662643-8228-41BB-9C05-EE16092CDACF}" type="slidenum">
              <a:rPr lang="en-ZA" altLang="en-US"/>
              <a:pPr eaLnBrk="1" hangingPunct="1"/>
              <a:t>72</a:t>
            </a:fld>
            <a:endParaRPr lang="en-ZA" altLang="en-US"/>
          </a:p>
        </p:txBody>
      </p:sp>
    </p:spTree>
    <p:extLst>
      <p:ext uri="{BB962C8B-B14F-4D97-AF65-F5344CB8AC3E}">
        <p14:creationId xmlns:p14="http://schemas.microsoft.com/office/powerpoint/2010/main" val="23920689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94ABB7-2DF3-40AD-BF71-EED465758E5B}" type="slidenum">
              <a:rPr lang="en-ZA" altLang="en-US"/>
              <a:pPr eaLnBrk="1" hangingPunct="1"/>
              <a:t>73</a:t>
            </a:fld>
            <a:endParaRPr lang="en-ZA" altLang="en-US"/>
          </a:p>
        </p:txBody>
      </p:sp>
    </p:spTree>
    <p:extLst>
      <p:ext uri="{BB962C8B-B14F-4D97-AF65-F5344CB8AC3E}">
        <p14:creationId xmlns:p14="http://schemas.microsoft.com/office/powerpoint/2010/main" val="32172868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63DA7F-E137-496A-B0A5-D8898F4DFDCA}" type="slidenum">
              <a:rPr lang="en-ZA" altLang="en-US"/>
              <a:pPr eaLnBrk="1" hangingPunct="1"/>
              <a:t>74</a:t>
            </a:fld>
            <a:endParaRPr lang="en-ZA" altLang="en-US"/>
          </a:p>
        </p:txBody>
      </p:sp>
    </p:spTree>
    <p:extLst>
      <p:ext uri="{BB962C8B-B14F-4D97-AF65-F5344CB8AC3E}">
        <p14:creationId xmlns:p14="http://schemas.microsoft.com/office/powerpoint/2010/main" val="1794852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838B39-BEE7-4C0B-8049-A754A1597CA3}" type="slidenum">
              <a:rPr lang="en-ZA" altLang="en-US"/>
              <a:pPr eaLnBrk="1" hangingPunct="1"/>
              <a:t>75</a:t>
            </a:fld>
            <a:endParaRPr lang="en-ZA" altLang="en-US"/>
          </a:p>
        </p:txBody>
      </p:sp>
    </p:spTree>
    <p:extLst>
      <p:ext uri="{BB962C8B-B14F-4D97-AF65-F5344CB8AC3E}">
        <p14:creationId xmlns:p14="http://schemas.microsoft.com/office/powerpoint/2010/main" val="29967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257CF9-F62B-45D5-8E9B-15D9C6910767}" type="slidenum">
              <a:rPr lang="en-ZA" altLang="en-US"/>
              <a:pPr eaLnBrk="1" hangingPunct="1"/>
              <a:t>8</a:t>
            </a:fld>
            <a:endParaRPr lang="en-ZA" altLang="en-US"/>
          </a:p>
        </p:txBody>
      </p:sp>
    </p:spTree>
    <p:extLst>
      <p:ext uri="{BB962C8B-B14F-4D97-AF65-F5344CB8AC3E}">
        <p14:creationId xmlns:p14="http://schemas.microsoft.com/office/powerpoint/2010/main" val="51272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1786A9-3DB8-4FDE-A609-97B111160BB0}" type="slidenum">
              <a:rPr lang="en-ZA" altLang="en-US"/>
              <a:pPr eaLnBrk="1" hangingPunct="1"/>
              <a:t>9</a:t>
            </a:fld>
            <a:endParaRPr lang="en-ZA" altLang="en-US"/>
          </a:p>
        </p:txBody>
      </p:sp>
    </p:spTree>
    <p:extLst>
      <p:ext uri="{BB962C8B-B14F-4D97-AF65-F5344CB8AC3E}">
        <p14:creationId xmlns:p14="http://schemas.microsoft.com/office/powerpoint/2010/main" val="17492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B2455A-781C-47B9-AB8F-3A7C755F8CEA}" type="slidenum">
              <a:rPr lang="en-US" altLang="en-US"/>
              <a:pPr/>
              <a:t>‹#›</a:t>
            </a:fld>
            <a:endParaRPr lang="en-US" altLang="en-US"/>
          </a:p>
        </p:txBody>
      </p:sp>
    </p:spTree>
    <p:extLst>
      <p:ext uri="{BB962C8B-B14F-4D97-AF65-F5344CB8AC3E}">
        <p14:creationId xmlns:p14="http://schemas.microsoft.com/office/powerpoint/2010/main" val="189604514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AE8AEA-30AB-4163-BB63-236336F7CA2A}" type="slidenum">
              <a:rPr lang="en-US" altLang="en-US"/>
              <a:pPr/>
              <a:t>‹#›</a:t>
            </a:fld>
            <a:endParaRPr lang="en-US" altLang="en-US"/>
          </a:p>
        </p:txBody>
      </p:sp>
    </p:spTree>
    <p:extLst>
      <p:ext uri="{BB962C8B-B14F-4D97-AF65-F5344CB8AC3E}">
        <p14:creationId xmlns:p14="http://schemas.microsoft.com/office/powerpoint/2010/main" val="92528636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B0EC16-FDA2-4186-AB50-CB844CCD9B95}" type="slidenum">
              <a:rPr lang="en-US" altLang="en-US"/>
              <a:pPr/>
              <a:t>‹#›</a:t>
            </a:fld>
            <a:endParaRPr lang="en-US" altLang="en-US"/>
          </a:p>
        </p:txBody>
      </p:sp>
    </p:spTree>
    <p:extLst>
      <p:ext uri="{BB962C8B-B14F-4D97-AF65-F5344CB8AC3E}">
        <p14:creationId xmlns:p14="http://schemas.microsoft.com/office/powerpoint/2010/main" val="92080030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hangingPunct="0">
              <a:defRPr/>
            </a:pPr>
            <a:endParaRPr lang="en-ZA">
              <a:solidFill>
                <a:srgbClr val="FFFFFF"/>
              </a:solidFill>
              <a:latin typeface="Tahoma" pitchFamily="34" charset="0"/>
            </a:endParaRPr>
          </a:p>
        </p:txBody>
      </p:sp>
      <p:sp>
        <p:nvSpPr>
          <p:cNvPr id="137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37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7FF3829E-467A-4C7F-800F-A0DE60701FB1}"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1729072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E95523-2F49-44C1-A9DC-C742737B038E}" type="slidenum">
              <a:rPr lang="en-US" altLang="en-US"/>
              <a:pPr/>
              <a:t>‹#›</a:t>
            </a:fld>
            <a:endParaRPr lang="en-US" altLang="en-US"/>
          </a:p>
        </p:txBody>
      </p:sp>
    </p:spTree>
    <p:extLst>
      <p:ext uri="{BB962C8B-B14F-4D97-AF65-F5344CB8AC3E}">
        <p14:creationId xmlns:p14="http://schemas.microsoft.com/office/powerpoint/2010/main" val="75764066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79B40B-C788-44B7-A919-37AE565B76B2}" type="slidenum">
              <a:rPr lang="en-US" altLang="en-US"/>
              <a:pPr/>
              <a:t>‹#›</a:t>
            </a:fld>
            <a:endParaRPr lang="en-US" altLang="en-US"/>
          </a:p>
        </p:txBody>
      </p:sp>
    </p:spTree>
    <p:extLst>
      <p:ext uri="{BB962C8B-B14F-4D97-AF65-F5344CB8AC3E}">
        <p14:creationId xmlns:p14="http://schemas.microsoft.com/office/powerpoint/2010/main" val="1898562968"/>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2C9BF95-0F69-4271-B174-AE0ABD9276EC}" type="slidenum">
              <a:rPr lang="en-US" altLang="en-US"/>
              <a:pPr/>
              <a:t>‹#›</a:t>
            </a:fld>
            <a:endParaRPr lang="en-US" altLang="en-US"/>
          </a:p>
        </p:txBody>
      </p:sp>
    </p:spTree>
    <p:extLst>
      <p:ext uri="{BB962C8B-B14F-4D97-AF65-F5344CB8AC3E}">
        <p14:creationId xmlns:p14="http://schemas.microsoft.com/office/powerpoint/2010/main" val="1806034472"/>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72E544A-3F5B-4C1E-9441-CF1166BBFDA4}" type="slidenum">
              <a:rPr lang="en-US" altLang="en-US"/>
              <a:pPr/>
              <a:t>‹#›</a:t>
            </a:fld>
            <a:endParaRPr lang="en-US" altLang="en-US"/>
          </a:p>
        </p:txBody>
      </p:sp>
    </p:spTree>
    <p:extLst>
      <p:ext uri="{BB962C8B-B14F-4D97-AF65-F5344CB8AC3E}">
        <p14:creationId xmlns:p14="http://schemas.microsoft.com/office/powerpoint/2010/main" val="8829075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32E21FD-184E-4B3E-BE6A-105D9A0F1078}" type="slidenum">
              <a:rPr lang="en-US" altLang="en-US"/>
              <a:pPr/>
              <a:t>‹#›</a:t>
            </a:fld>
            <a:endParaRPr lang="en-US" altLang="en-US"/>
          </a:p>
        </p:txBody>
      </p:sp>
    </p:spTree>
    <p:extLst>
      <p:ext uri="{BB962C8B-B14F-4D97-AF65-F5344CB8AC3E}">
        <p14:creationId xmlns:p14="http://schemas.microsoft.com/office/powerpoint/2010/main" val="3866525246"/>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874442F-E97F-4996-AD53-59281AE6AFDB}" type="slidenum">
              <a:rPr lang="en-US" altLang="en-US"/>
              <a:pPr/>
              <a:t>‹#›</a:t>
            </a:fld>
            <a:endParaRPr lang="en-US" altLang="en-US"/>
          </a:p>
        </p:txBody>
      </p:sp>
    </p:spTree>
    <p:extLst>
      <p:ext uri="{BB962C8B-B14F-4D97-AF65-F5344CB8AC3E}">
        <p14:creationId xmlns:p14="http://schemas.microsoft.com/office/powerpoint/2010/main" val="408033394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9B2660-8C69-4700-B434-131BEAA7A722}" type="slidenum">
              <a:rPr lang="en-US" altLang="en-US"/>
              <a:pPr/>
              <a:t>‹#›</a:t>
            </a:fld>
            <a:endParaRPr lang="en-US" altLang="en-US"/>
          </a:p>
        </p:txBody>
      </p:sp>
    </p:spTree>
    <p:extLst>
      <p:ext uri="{BB962C8B-B14F-4D97-AF65-F5344CB8AC3E}">
        <p14:creationId xmlns:p14="http://schemas.microsoft.com/office/powerpoint/2010/main" val="161611841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D8CCC4-0F4E-49F9-9308-FB5723F999B3}" type="slidenum">
              <a:rPr lang="en-US" altLang="en-US"/>
              <a:pPr/>
              <a:t>‹#›</a:t>
            </a:fld>
            <a:endParaRPr lang="en-US" altLang="en-US"/>
          </a:p>
        </p:txBody>
      </p:sp>
    </p:spTree>
    <p:extLst>
      <p:ext uri="{BB962C8B-B14F-4D97-AF65-F5344CB8AC3E}">
        <p14:creationId xmlns:p14="http://schemas.microsoft.com/office/powerpoint/2010/main" val="1352085339"/>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4F5A744-C675-472C-A82C-BB512A098EC1}" type="slidenum">
              <a:rPr lang="en-US" altLang="en-US"/>
              <a:pPr/>
              <a:t>‹#›</a:t>
            </a:fld>
            <a:endParaRPr lang="en-US" altLang="en-US"/>
          </a:p>
        </p:txBody>
      </p:sp>
    </p:spTree>
    <p:extLst>
      <p:ext uri="{BB962C8B-B14F-4D97-AF65-F5344CB8AC3E}">
        <p14:creationId xmlns:p14="http://schemas.microsoft.com/office/powerpoint/2010/main" val="2174293613"/>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A4522D-F948-431B-BBAC-ADCD293D3CE1}" type="slidenum">
              <a:rPr lang="en-US" altLang="en-US"/>
              <a:pPr/>
              <a:t>‹#›</a:t>
            </a:fld>
            <a:endParaRPr lang="en-US" altLang="en-US"/>
          </a:p>
        </p:txBody>
      </p:sp>
    </p:spTree>
    <p:extLst>
      <p:ext uri="{BB962C8B-B14F-4D97-AF65-F5344CB8AC3E}">
        <p14:creationId xmlns:p14="http://schemas.microsoft.com/office/powerpoint/2010/main" val="294401753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82F51-CB97-4D49-8919-B9C66F3A6115}" type="slidenum">
              <a:rPr lang="en-US" altLang="en-US"/>
              <a:pPr/>
              <a:t>‹#›</a:t>
            </a:fld>
            <a:endParaRPr lang="en-US" altLang="en-US"/>
          </a:p>
        </p:txBody>
      </p:sp>
    </p:spTree>
    <p:extLst>
      <p:ext uri="{BB962C8B-B14F-4D97-AF65-F5344CB8AC3E}">
        <p14:creationId xmlns:p14="http://schemas.microsoft.com/office/powerpoint/2010/main" val="69898786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DAFF28-277E-4B73-B826-2A82239F604D}" type="slidenum">
              <a:rPr lang="en-US" altLang="en-US"/>
              <a:pPr/>
              <a:t>‹#›</a:t>
            </a:fld>
            <a:endParaRPr lang="en-US" altLang="en-US"/>
          </a:p>
        </p:txBody>
      </p:sp>
    </p:spTree>
    <p:extLst>
      <p:ext uri="{BB962C8B-B14F-4D97-AF65-F5344CB8AC3E}">
        <p14:creationId xmlns:p14="http://schemas.microsoft.com/office/powerpoint/2010/main" val="78351751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A19310-52C5-4716-B831-9C10D71A76DF}" type="slidenum">
              <a:rPr lang="en-US" altLang="en-US"/>
              <a:pPr/>
              <a:t>‹#›</a:t>
            </a:fld>
            <a:endParaRPr lang="en-US" altLang="en-US"/>
          </a:p>
        </p:txBody>
      </p:sp>
    </p:spTree>
    <p:extLst>
      <p:ext uri="{BB962C8B-B14F-4D97-AF65-F5344CB8AC3E}">
        <p14:creationId xmlns:p14="http://schemas.microsoft.com/office/powerpoint/2010/main" val="317455957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E3E89C5-6743-4CEF-B8AD-F6A06A5801B7}" type="slidenum">
              <a:rPr lang="en-US" altLang="en-US"/>
              <a:pPr/>
              <a:t>‹#›</a:t>
            </a:fld>
            <a:endParaRPr lang="en-US" altLang="en-US"/>
          </a:p>
        </p:txBody>
      </p:sp>
    </p:spTree>
    <p:extLst>
      <p:ext uri="{BB962C8B-B14F-4D97-AF65-F5344CB8AC3E}">
        <p14:creationId xmlns:p14="http://schemas.microsoft.com/office/powerpoint/2010/main" val="204188425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A044D9C-C482-4158-B726-338FE82DF5D0}" type="slidenum">
              <a:rPr lang="en-US" altLang="en-US"/>
              <a:pPr/>
              <a:t>‹#›</a:t>
            </a:fld>
            <a:endParaRPr lang="en-US" altLang="en-US"/>
          </a:p>
        </p:txBody>
      </p:sp>
    </p:spTree>
    <p:extLst>
      <p:ext uri="{BB962C8B-B14F-4D97-AF65-F5344CB8AC3E}">
        <p14:creationId xmlns:p14="http://schemas.microsoft.com/office/powerpoint/2010/main" val="67168248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2C593C9-AF4E-4131-AD71-0DD5EB3FA7CA}" type="slidenum">
              <a:rPr lang="en-US" altLang="en-US"/>
              <a:pPr/>
              <a:t>‹#›</a:t>
            </a:fld>
            <a:endParaRPr lang="en-US" altLang="en-US"/>
          </a:p>
        </p:txBody>
      </p:sp>
    </p:spTree>
    <p:extLst>
      <p:ext uri="{BB962C8B-B14F-4D97-AF65-F5344CB8AC3E}">
        <p14:creationId xmlns:p14="http://schemas.microsoft.com/office/powerpoint/2010/main" val="255407418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DAD3B7-3C78-4201-83EB-5D73C24992DC}" type="slidenum">
              <a:rPr lang="en-US" altLang="en-US"/>
              <a:pPr/>
              <a:t>‹#›</a:t>
            </a:fld>
            <a:endParaRPr lang="en-US" altLang="en-US"/>
          </a:p>
        </p:txBody>
      </p:sp>
    </p:spTree>
    <p:extLst>
      <p:ext uri="{BB962C8B-B14F-4D97-AF65-F5344CB8AC3E}">
        <p14:creationId xmlns:p14="http://schemas.microsoft.com/office/powerpoint/2010/main" val="356207152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7D61AF-5E75-4D6B-9E46-22A021CC7133}" type="slidenum">
              <a:rPr lang="en-US" altLang="en-US"/>
              <a:pPr/>
              <a:t>‹#›</a:t>
            </a:fld>
            <a:endParaRPr lang="en-US" altLang="en-US"/>
          </a:p>
        </p:txBody>
      </p:sp>
    </p:spTree>
    <p:extLst>
      <p:ext uri="{BB962C8B-B14F-4D97-AF65-F5344CB8AC3E}">
        <p14:creationId xmlns:p14="http://schemas.microsoft.com/office/powerpoint/2010/main" val="305599867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660066"/>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fld id="{A076B2BE-654C-43C2-808C-63A7C512E1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defRPr>
            </a:lvl1pPr>
          </a:lstStyle>
          <a:p>
            <a:fld id="{FD6142A0-B599-4FDE-BA51-5E4B0BFE994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H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ext Box 2"/>
          <p:cNvSpPr txBox="1">
            <a:spLocks noChangeArrowheads="1"/>
          </p:cNvSpPr>
          <p:nvPr/>
        </p:nvSpPr>
        <p:spPr bwMode="auto">
          <a:xfrm>
            <a:off x="5229225" y="438150"/>
            <a:ext cx="3533775" cy="2838450"/>
          </a:xfrm>
          <a:prstGeom prst="rect">
            <a:avLst/>
          </a:prstGeom>
          <a:noFill/>
          <a:ln w="9525">
            <a:noFill/>
            <a:miter lim="800000"/>
            <a:headEnd/>
            <a:tailEnd/>
          </a:ln>
          <a:effectLst/>
        </p:spPr>
        <p:txBody>
          <a:bodyPr>
            <a:spAutoFit/>
          </a:bodyPr>
          <a:lstStyle/>
          <a:p>
            <a:pPr algn="ctr">
              <a:defRPr/>
            </a:pPr>
            <a:r>
              <a:rPr lang="en-US" sz="3600" b="1">
                <a:solidFill>
                  <a:srgbClr val="FF9933"/>
                </a:solidFill>
                <a:effectLst>
                  <a:outerShdw blurRad="38100" dist="38100" dir="2700000" algn="tl">
                    <a:srgbClr val="000000"/>
                  </a:outerShdw>
                </a:effectLst>
                <a:latin typeface="Comic Sans MS" pitchFamily="66" charset="0"/>
              </a:rPr>
              <a:t>Your Will,</a:t>
            </a:r>
          </a:p>
          <a:p>
            <a:pPr algn="ctr">
              <a:defRPr/>
            </a:pPr>
            <a:r>
              <a:rPr lang="en-US" sz="3600" b="1">
                <a:solidFill>
                  <a:srgbClr val="FF9933"/>
                </a:solidFill>
                <a:effectLst>
                  <a:outerShdw blurRad="38100" dist="38100" dir="2700000" algn="tl">
                    <a:srgbClr val="000000"/>
                  </a:outerShdw>
                </a:effectLst>
                <a:latin typeface="Comic Sans MS" pitchFamily="66" charset="0"/>
              </a:rPr>
              <a:t>Your</a:t>
            </a:r>
          </a:p>
          <a:p>
            <a:pPr algn="ctr">
              <a:defRPr/>
            </a:pPr>
            <a:r>
              <a:rPr lang="en-US" sz="3600" b="1">
                <a:solidFill>
                  <a:srgbClr val="FF9933"/>
                </a:solidFill>
                <a:effectLst>
                  <a:outerShdw blurRad="38100" dist="38100" dir="2700000" algn="tl">
                    <a:srgbClr val="000000"/>
                  </a:outerShdw>
                </a:effectLst>
                <a:latin typeface="Comic Sans MS" pitchFamily="66" charset="0"/>
              </a:rPr>
              <a:t>Crowning Act as</a:t>
            </a:r>
          </a:p>
          <a:p>
            <a:pPr algn="ctr">
              <a:defRPr/>
            </a:pPr>
            <a:r>
              <a:rPr lang="en-US" sz="3600" b="1">
                <a:solidFill>
                  <a:srgbClr val="FF9933"/>
                </a:solidFill>
                <a:effectLst>
                  <a:outerShdw blurRad="38100" dist="38100" dir="2700000" algn="tl">
                    <a:srgbClr val="000000"/>
                  </a:outerShdw>
                </a:effectLst>
                <a:latin typeface="Comic Sans MS" pitchFamily="66" charset="0"/>
              </a:rPr>
              <a:t>God’s Steward!</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8"/>
          <p:cNvSpPr>
            <a:spLocks noChangeArrowheads="1" noChangeShapeType="1" noTextEdit="1"/>
          </p:cNvSpPr>
          <p:nvPr/>
        </p:nvSpPr>
        <p:spPr bwMode="auto">
          <a:xfrm>
            <a:off x="762000" y="0"/>
            <a:ext cx="7620000" cy="4724400"/>
          </a:xfrm>
          <a:prstGeom prst="rect">
            <a:avLst/>
          </a:prstGeom>
        </p:spPr>
        <p:txBody>
          <a:bodyPr wrap="none" fromWordArt="1">
            <a:prstTxWarp prst="textDeflate">
              <a:avLst>
                <a:gd name="adj" fmla="val 26227"/>
              </a:avLst>
            </a:prstTxWarp>
          </a:bodyPr>
          <a:lstStyle/>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Your Will,</a:t>
            </a:r>
          </a:p>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Your</a:t>
            </a:r>
          </a:p>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Crowning Act</a:t>
            </a:r>
          </a:p>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as</a:t>
            </a:r>
          </a:p>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God's Steward!</a:t>
            </a:r>
          </a:p>
        </p:txBody>
      </p:sp>
      <p:sp>
        <p:nvSpPr>
          <p:cNvPr id="6153" name="Text Box 9"/>
          <p:cNvSpPr txBox="1">
            <a:spLocks noChangeArrowheads="1"/>
          </p:cNvSpPr>
          <p:nvPr/>
        </p:nvSpPr>
        <p:spPr bwMode="auto">
          <a:xfrm>
            <a:off x="762000" y="4572000"/>
            <a:ext cx="7620000" cy="1128713"/>
          </a:xfrm>
          <a:prstGeom prst="rect">
            <a:avLst/>
          </a:prstGeom>
          <a:noFill/>
          <a:ln w="9525">
            <a:noFill/>
            <a:miter lim="800000"/>
            <a:headEnd/>
            <a:tailEnd/>
          </a:ln>
          <a:effectLst/>
        </p:spPr>
        <p:txBody>
          <a:bodyPr>
            <a:spAutoFit/>
          </a:bodyPr>
          <a:lstStyle/>
          <a:p>
            <a:pPr algn="ctr">
              <a:defRPr/>
            </a:pPr>
            <a:r>
              <a:rPr lang="en-US" sz="3600">
                <a:solidFill>
                  <a:schemeClr val="bg1"/>
                </a:solidFill>
                <a:effectLst>
                  <a:outerShdw blurRad="38100" dist="38100" dir="2700000" algn="tl">
                    <a:srgbClr val="000000"/>
                  </a:outerShdw>
                </a:effectLst>
                <a:latin typeface="Comic Sans MS" pitchFamily="66" charset="0"/>
              </a:rPr>
              <a:t>Matthew 25:14-30</a:t>
            </a:r>
          </a:p>
          <a:p>
            <a:pPr algn="ctr">
              <a:defRPr/>
            </a:pPr>
            <a:r>
              <a:rPr lang="en-US" sz="3200">
                <a:solidFill>
                  <a:srgbClr val="FF9933"/>
                </a:solidFill>
                <a:effectLst>
                  <a:outerShdw blurRad="38100" dist="38100" dir="2700000" algn="tl">
                    <a:srgbClr val="000000"/>
                  </a:outerShdw>
                </a:effectLst>
                <a:latin typeface="Comic Sans MS" pitchFamily="66" charset="0"/>
              </a:rPr>
              <a:t>(The Parable of the Talents)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slide(fromBottom)">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609600" y="15875"/>
            <a:ext cx="8458200" cy="4829175"/>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CC00"/>
                </a:solidFill>
                <a:effectLst>
                  <a:outerShdw blurRad="38100" dist="38100" dir="2700000" algn="tl">
                    <a:srgbClr val="000000"/>
                  </a:outerShdw>
                </a:effectLst>
                <a:latin typeface="Arial" charset="0"/>
              </a:rPr>
              <a:t>Testimonies, vol 1, pg.197                </a:t>
            </a:r>
            <a:r>
              <a:rPr lang="en-US" sz="3200">
                <a:solidFill>
                  <a:srgbClr val="FFFF00"/>
                </a:solidFill>
                <a:effectLst>
                  <a:outerShdw blurRad="38100" dist="38100" dir="2700000" algn="tl">
                    <a:srgbClr val="000000"/>
                  </a:outerShdw>
                </a:effectLst>
                <a:latin typeface="Comic Sans MS" pitchFamily="66" charset="0"/>
              </a:rPr>
              <a:t>(Pg.4-M)                                                     </a:t>
            </a:r>
            <a:r>
              <a:rPr lang="en-US" sz="3600">
                <a:solidFill>
                  <a:schemeClr val="bg1"/>
                </a:solidFill>
                <a:effectLst>
                  <a:outerShdw blurRad="38100" dist="38100" dir="2700000" algn="tl">
                    <a:srgbClr val="000000"/>
                  </a:outerShdw>
                </a:effectLst>
                <a:latin typeface="Comic Sans MS" pitchFamily="66" charset="0"/>
              </a:rPr>
              <a:t>“I </a:t>
            </a:r>
            <a:r>
              <a:rPr lang="en-US" sz="3400">
                <a:solidFill>
                  <a:schemeClr val="bg1"/>
                </a:solidFill>
                <a:effectLst>
                  <a:outerShdw blurRad="38100" dist="38100" dir="2700000" algn="tl">
                    <a:srgbClr val="000000"/>
                  </a:outerShdw>
                </a:effectLst>
                <a:latin typeface="Comic Sans MS" pitchFamily="66" charset="0"/>
              </a:rPr>
              <a:t>was shown that the parable of the talents has not been fully understood.  This important lesson was given to the disciples </a:t>
            </a:r>
            <a:r>
              <a:rPr lang="en-US" sz="3400" i="1" u="sng">
                <a:solidFill>
                  <a:schemeClr val="bg1"/>
                </a:solidFill>
                <a:effectLst>
                  <a:outerShdw blurRad="38100" dist="38100" dir="2700000" algn="tl">
                    <a:srgbClr val="000000"/>
                  </a:outerShdw>
                </a:effectLst>
                <a:latin typeface="Comic Sans MS" pitchFamily="66" charset="0"/>
              </a:rPr>
              <a:t>for the benefit of Christians living in the last days</a:t>
            </a:r>
            <a:r>
              <a:rPr lang="en-US" sz="3400">
                <a:solidFill>
                  <a:schemeClr val="bg1"/>
                </a:solidFill>
                <a:effectLst>
                  <a:outerShdw blurRad="38100" dist="38100" dir="2700000" algn="tl">
                    <a:srgbClr val="000000"/>
                  </a:outerShdw>
                </a:effectLst>
                <a:latin typeface="Comic Sans MS" pitchFamily="66" charset="0"/>
              </a:rPr>
              <a:t>. The parable applies to the </a:t>
            </a:r>
            <a:r>
              <a:rPr lang="en-US" sz="3400" b="1">
                <a:solidFill>
                  <a:srgbClr val="FFCC00"/>
                </a:solidFill>
                <a:effectLst>
                  <a:outerShdw blurRad="38100" dist="38100" dir="2700000" algn="tl">
                    <a:srgbClr val="000000"/>
                  </a:outerShdw>
                </a:effectLst>
                <a:latin typeface="Comic Sans MS" pitchFamily="66" charset="0"/>
              </a:rPr>
              <a:t>temporal means</a:t>
            </a:r>
            <a:r>
              <a:rPr lang="en-US" sz="3400">
                <a:solidFill>
                  <a:schemeClr val="bg1"/>
                </a:solidFill>
                <a:effectLst>
                  <a:outerShdw blurRad="38100" dist="38100" dir="2700000" algn="tl">
                    <a:srgbClr val="000000"/>
                  </a:outerShdw>
                </a:effectLst>
                <a:latin typeface="Comic Sans MS" pitchFamily="66" charset="0"/>
              </a:rPr>
              <a:t> which God has entrusted to His people.”</a:t>
            </a:r>
            <a:r>
              <a:rPr lang="en-US" sz="3700">
                <a:solidFill>
                  <a:schemeClr val="bg1"/>
                </a:solidFill>
                <a:effectLst>
                  <a:outerShdw blurRad="38100" dist="38100" dir="2700000" algn="tl">
                    <a:srgbClr val="000000"/>
                  </a:outerShdw>
                </a:effectLst>
                <a:latin typeface="Comic Sans MS" pitchFamily="66" charset="0"/>
              </a:rPr>
              <a:t> </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Y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1524000" y="0"/>
            <a:ext cx="7620000" cy="4751387"/>
          </a:xfrm>
          <a:prstGeom prst="rect">
            <a:avLst/>
          </a:prstGeom>
          <a:noFill/>
          <a:ln w="9525">
            <a:noFill/>
            <a:miter lim="800000"/>
            <a:headEnd/>
            <a:tailEnd/>
          </a:ln>
          <a:effectLst/>
        </p:spPr>
        <p:txBody>
          <a:bodyPr>
            <a:spAutoFit/>
          </a:bodyPr>
          <a:lstStyle/>
          <a:p>
            <a:pPr algn="ctr">
              <a:spcBef>
                <a:spcPct val="50000"/>
              </a:spcBef>
              <a:defRPr/>
            </a:pPr>
            <a:r>
              <a:rPr lang="en-US" sz="3600" dirty="0">
                <a:solidFill>
                  <a:schemeClr val="accent1"/>
                </a:solidFill>
                <a:effectLst>
                  <a:outerShdw blurRad="38100" dist="38100" dir="2700000" algn="tl">
                    <a:srgbClr val="000000"/>
                  </a:outerShdw>
                </a:effectLst>
                <a:latin typeface="Arial" charset="0"/>
              </a:rPr>
              <a:t>Testimonies vol.7 </a:t>
            </a:r>
            <a:r>
              <a:rPr lang="en-US" sz="3600" dirty="0" err="1">
                <a:solidFill>
                  <a:schemeClr val="accent1"/>
                </a:solidFill>
                <a:effectLst>
                  <a:outerShdw blurRad="38100" dist="38100" dir="2700000" algn="tl">
                    <a:srgbClr val="000000"/>
                  </a:outerShdw>
                </a:effectLst>
                <a:latin typeface="Arial" charset="0"/>
              </a:rPr>
              <a:t>pg</a:t>
            </a:r>
            <a:r>
              <a:rPr lang="en-US" sz="3600" dirty="0">
                <a:solidFill>
                  <a:schemeClr val="accent1"/>
                </a:solidFill>
                <a:effectLst>
                  <a:outerShdw blurRad="38100" dist="38100" dir="2700000" algn="tl">
                    <a:srgbClr val="000000"/>
                  </a:outerShdw>
                </a:effectLst>
                <a:latin typeface="Arial" charset="0"/>
              </a:rPr>
              <a:t> 295</a:t>
            </a:r>
            <a:r>
              <a:rPr lang="en-US" sz="3200" dirty="0">
                <a:solidFill>
                  <a:srgbClr val="FFFF00"/>
                </a:solidFill>
                <a:effectLst>
                  <a:outerShdw blurRad="38100" dist="38100" dir="2700000" algn="tl">
                    <a:srgbClr val="000000"/>
                  </a:outerShdw>
                </a:effectLst>
                <a:latin typeface="Arial" charset="0"/>
              </a:rPr>
              <a:t>                        (Pg.18-M)                                                          </a:t>
            </a:r>
            <a:r>
              <a:rPr lang="en-US" sz="3400" dirty="0">
                <a:solidFill>
                  <a:schemeClr val="bg1"/>
                </a:solidFill>
                <a:effectLst>
                  <a:outerShdw blurRad="38100" dist="38100" dir="2700000" algn="tl">
                    <a:srgbClr val="000000"/>
                  </a:outerShdw>
                </a:effectLst>
                <a:latin typeface="Arial" charset="0"/>
              </a:rPr>
              <a:t>“To the aged, who are losing their hold on this life, </a:t>
            </a:r>
            <a:r>
              <a:rPr lang="en-US" sz="3400" dirty="0">
                <a:solidFill>
                  <a:srgbClr val="FFCC00"/>
                </a:solidFill>
                <a:effectLst>
                  <a:outerShdw blurRad="38100" dist="38100" dir="2700000" algn="tl">
                    <a:srgbClr val="000000"/>
                  </a:outerShdw>
                </a:effectLst>
                <a:latin typeface="Arial" charset="0"/>
              </a:rPr>
              <a:t>I appeal to make a right disposition of your Lord’s goods before you fall asleep in Jesus. </a:t>
            </a:r>
            <a:r>
              <a:rPr lang="en-US" sz="3400" dirty="0">
                <a:solidFill>
                  <a:schemeClr val="bg1"/>
                </a:solidFill>
                <a:effectLst>
                  <a:outerShdw blurRad="38100" dist="38100" dir="2700000" algn="tl">
                    <a:srgbClr val="000000"/>
                  </a:outerShdw>
                </a:effectLst>
                <a:latin typeface="Arial" charset="0"/>
              </a:rPr>
              <a:t> </a:t>
            </a:r>
            <a:r>
              <a:rPr lang="en-US" sz="3400" u="sng" dirty="0">
                <a:solidFill>
                  <a:schemeClr val="bg1"/>
                </a:solidFill>
                <a:effectLst>
                  <a:outerShdw blurRad="38100" dist="38100" dir="2700000" algn="tl">
                    <a:srgbClr val="000000"/>
                  </a:outerShdw>
                </a:effectLst>
                <a:latin typeface="Arial" charset="0"/>
              </a:rPr>
              <a:t>Remember that you are God’s stewards</a:t>
            </a:r>
            <a:r>
              <a:rPr lang="en-US" sz="3400" dirty="0">
                <a:solidFill>
                  <a:schemeClr val="bg1"/>
                </a:solidFill>
                <a:effectLst>
                  <a:outerShdw blurRad="38100" dist="38100" dir="2700000" algn="tl">
                    <a:srgbClr val="000000"/>
                  </a:outerShdw>
                </a:effectLst>
                <a:latin typeface="Arial" charset="0"/>
              </a:rPr>
              <a:t>.  Do not fail of attending to this while you have your reason…</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2667000" y="76200"/>
            <a:ext cx="6400800" cy="3722688"/>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accent1"/>
                </a:solidFill>
                <a:effectLst>
                  <a:outerShdw blurRad="38100" dist="38100" dir="2700000" algn="tl">
                    <a:srgbClr val="000000"/>
                  </a:outerShdw>
                </a:effectLst>
                <a:latin typeface="Arial" charset="0"/>
              </a:rPr>
              <a:t>7T 295 (continue)</a:t>
            </a:r>
          </a:p>
          <a:p>
            <a:pPr algn="ctr">
              <a:spcBef>
                <a:spcPct val="50000"/>
              </a:spcBef>
              <a:defRPr/>
            </a:pPr>
            <a:r>
              <a:rPr lang="en-US" sz="3600">
                <a:solidFill>
                  <a:schemeClr val="bg1"/>
                </a:solidFill>
                <a:effectLst>
                  <a:outerShdw blurRad="38100" dist="38100" dir="2700000" algn="tl">
                    <a:srgbClr val="000000"/>
                  </a:outerShdw>
                </a:effectLst>
                <a:latin typeface="Arial" charset="0"/>
              </a:rPr>
              <a:t>…As age comes upon us, it is our duty to make a </a:t>
            </a:r>
            <a:r>
              <a:rPr lang="en-US" sz="3600" u="sng">
                <a:solidFill>
                  <a:schemeClr val="bg1"/>
                </a:solidFill>
                <a:effectLst>
                  <a:outerShdw blurRad="38100" dist="38100" dir="2700000" algn="tl">
                    <a:srgbClr val="000000"/>
                  </a:outerShdw>
                </a:effectLst>
                <a:latin typeface="Arial" charset="0"/>
              </a:rPr>
              <a:t>disposition of our means</a:t>
            </a:r>
            <a:r>
              <a:rPr lang="en-US" sz="3600">
                <a:solidFill>
                  <a:schemeClr val="bg1"/>
                </a:solidFill>
                <a:effectLst>
                  <a:outerShdw blurRad="38100" dist="38100" dir="2700000" algn="tl">
                    <a:srgbClr val="000000"/>
                  </a:outerShdw>
                </a:effectLst>
                <a:latin typeface="Arial" charset="0"/>
              </a:rPr>
              <a:t> to the </a:t>
            </a:r>
            <a:r>
              <a:rPr lang="en-US" sz="3600" i="1">
                <a:solidFill>
                  <a:srgbClr val="FFCC00"/>
                </a:solidFill>
                <a:effectLst>
                  <a:outerShdw blurRad="38100" dist="38100" dir="2700000" algn="tl">
                    <a:srgbClr val="000000"/>
                  </a:outerShdw>
                </a:effectLst>
                <a:latin typeface="Arial" charset="0"/>
              </a:rPr>
              <a:t>instrumentalities</a:t>
            </a:r>
            <a:r>
              <a:rPr lang="en-US" sz="3600" b="1" i="1">
                <a:solidFill>
                  <a:srgbClr val="FFCC00"/>
                </a:solidFill>
                <a:effectLst>
                  <a:outerShdw blurRad="38100" dist="38100" dir="2700000" algn="tl">
                    <a:srgbClr val="000000"/>
                  </a:outerShdw>
                </a:effectLst>
                <a:latin typeface="Arial" charset="0"/>
              </a:rPr>
              <a:t> </a:t>
            </a:r>
            <a:r>
              <a:rPr lang="en-US" sz="3600" i="1">
                <a:solidFill>
                  <a:srgbClr val="FFCC00"/>
                </a:solidFill>
                <a:effectLst>
                  <a:outerShdw blurRad="38100" dist="38100" dir="2700000" algn="tl">
                    <a:srgbClr val="000000"/>
                  </a:outerShdw>
                </a:effectLst>
                <a:latin typeface="Arial" charset="0"/>
              </a:rPr>
              <a:t>that God has established</a:t>
            </a:r>
            <a:r>
              <a:rPr lang="en-US" sz="3600">
                <a:solidFill>
                  <a:srgbClr val="FFCC00"/>
                </a:solidFill>
                <a:effectLst>
                  <a:outerShdw blurRad="38100" dist="38100" dir="2700000" algn="tl">
                    <a:srgbClr val="000000"/>
                  </a:outerShdw>
                </a:effectLst>
                <a:latin typeface="Arial" charset="0"/>
              </a:rPr>
              <a:t>.”</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3"/>
          <p:cNvSpPr txBox="1">
            <a:spLocks noChangeArrowheads="1"/>
          </p:cNvSpPr>
          <p:nvPr/>
        </p:nvSpPr>
        <p:spPr bwMode="auto">
          <a:xfrm>
            <a:off x="304800" y="0"/>
            <a:ext cx="8534400" cy="701675"/>
          </a:xfrm>
          <a:prstGeom prst="rect">
            <a:avLst/>
          </a:prstGeom>
          <a:noFill/>
          <a:ln w="9525">
            <a:noFill/>
            <a:miter lim="800000"/>
            <a:headEnd/>
            <a:tailEnd/>
          </a:ln>
          <a:effectLst/>
        </p:spPr>
        <p:txBody>
          <a:bodyPr>
            <a:spAutoFit/>
          </a:bodyPr>
          <a:lstStyle/>
          <a:p>
            <a:pPr algn="ctr">
              <a:defRPr/>
            </a:pPr>
            <a:r>
              <a:rPr lang="en-US" sz="4000">
                <a:solidFill>
                  <a:srgbClr val="FF9933"/>
                </a:solidFill>
                <a:effectLst>
                  <a:outerShdw blurRad="38100" dist="38100" dir="2700000" algn="tl">
                    <a:srgbClr val="000000"/>
                  </a:outerShdw>
                </a:effectLst>
                <a:latin typeface="Comic Sans MS" pitchFamily="66" charset="0"/>
              </a:rPr>
              <a:t>Role players &amp; Endtime Application</a:t>
            </a:r>
            <a:endParaRPr lang="en-US" sz="3300">
              <a:solidFill>
                <a:schemeClr val="bg1"/>
              </a:solidFill>
              <a:effectLst>
                <a:outerShdw blurRad="38100" dist="38100" dir="2700000" algn="tl">
                  <a:srgbClr val="000000"/>
                </a:outerShdw>
              </a:effectLst>
              <a:latin typeface="Comic Sans MS" pitchFamily="66" charset="0"/>
            </a:endParaRPr>
          </a:p>
        </p:txBody>
      </p:sp>
      <p:graphicFrame>
        <p:nvGraphicFramePr>
          <p:cNvPr id="137284" name="Group 68"/>
          <p:cNvGraphicFramePr>
            <a:graphicFrameLocks noGrp="1"/>
          </p:cNvGraphicFramePr>
          <p:nvPr/>
        </p:nvGraphicFramePr>
        <p:xfrm>
          <a:off x="0" y="838200"/>
          <a:ext cx="9144000" cy="6019804"/>
        </p:xfrm>
        <a:graphic>
          <a:graphicData uri="http://schemas.openxmlformats.org/drawingml/2006/table">
            <a:tbl>
              <a:tblPr/>
              <a:tblGrid>
                <a:gridCol w="3886200"/>
                <a:gridCol w="5257800"/>
              </a:tblGrid>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V14 The Owner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Jesus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Servants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Church members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Possessions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Temporal means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V15 Long Journey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Ascension into heaven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V16-18 Character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Labour vs Laziness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V19 Return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Second coming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To give account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Investigative Judgment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85" name="Text Box 69"/>
          <p:cNvSpPr txBox="1">
            <a:spLocks noChangeArrowheads="1"/>
          </p:cNvSpPr>
          <p:nvPr/>
        </p:nvSpPr>
        <p:spPr bwMode="auto">
          <a:xfrm>
            <a:off x="3962400" y="838200"/>
            <a:ext cx="51816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86" name="Text Box 70"/>
          <p:cNvSpPr txBox="1">
            <a:spLocks noChangeArrowheads="1"/>
          </p:cNvSpPr>
          <p:nvPr/>
        </p:nvSpPr>
        <p:spPr bwMode="auto">
          <a:xfrm>
            <a:off x="3962400" y="1447800"/>
            <a:ext cx="51816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87" name="Text Box 71"/>
          <p:cNvSpPr txBox="1">
            <a:spLocks noChangeArrowheads="1"/>
          </p:cNvSpPr>
          <p:nvPr/>
        </p:nvSpPr>
        <p:spPr bwMode="auto">
          <a:xfrm>
            <a:off x="3962400" y="2057400"/>
            <a:ext cx="51816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88" name="Text Box 72"/>
          <p:cNvSpPr txBox="1">
            <a:spLocks noChangeArrowheads="1"/>
          </p:cNvSpPr>
          <p:nvPr/>
        </p:nvSpPr>
        <p:spPr bwMode="auto">
          <a:xfrm>
            <a:off x="3962400" y="3276600"/>
            <a:ext cx="51816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89" name="Text Box 73"/>
          <p:cNvSpPr txBox="1">
            <a:spLocks noChangeArrowheads="1"/>
          </p:cNvSpPr>
          <p:nvPr/>
        </p:nvSpPr>
        <p:spPr bwMode="auto">
          <a:xfrm>
            <a:off x="3962400" y="4449763"/>
            <a:ext cx="51816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90" name="Text Box 74"/>
          <p:cNvSpPr txBox="1">
            <a:spLocks noChangeArrowheads="1"/>
          </p:cNvSpPr>
          <p:nvPr/>
        </p:nvSpPr>
        <p:spPr bwMode="auto">
          <a:xfrm>
            <a:off x="3962400" y="5668963"/>
            <a:ext cx="51816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91" name="Text Box 75"/>
          <p:cNvSpPr txBox="1">
            <a:spLocks noChangeArrowheads="1"/>
          </p:cNvSpPr>
          <p:nvPr/>
        </p:nvSpPr>
        <p:spPr bwMode="auto">
          <a:xfrm>
            <a:off x="3962400" y="6278563"/>
            <a:ext cx="51816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37285"/>
                                        </p:tgtEl>
                                      </p:cBhvr>
                                    </p:animEffect>
                                    <p:set>
                                      <p:cBhvr>
                                        <p:cTn id="7" dur="1" fill="hold">
                                          <p:stCondLst>
                                            <p:cond delay="999"/>
                                          </p:stCondLst>
                                        </p:cTn>
                                        <p:tgtEl>
                                          <p:spTgt spid="13728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137286"/>
                                        </p:tgtEl>
                                      </p:cBhvr>
                                    </p:animEffect>
                                    <p:set>
                                      <p:cBhvr>
                                        <p:cTn id="12" dur="1" fill="hold">
                                          <p:stCondLst>
                                            <p:cond delay="999"/>
                                          </p:stCondLst>
                                        </p:cTn>
                                        <p:tgtEl>
                                          <p:spTgt spid="1372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137287"/>
                                        </p:tgtEl>
                                      </p:cBhvr>
                                    </p:animEffect>
                                    <p:set>
                                      <p:cBhvr>
                                        <p:cTn id="17" dur="1" fill="hold">
                                          <p:stCondLst>
                                            <p:cond delay="999"/>
                                          </p:stCondLst>
                                        </p:cTn>
                                        <p:tgtEl>
                                          <p:spTgt spid="13728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1000"/>
                                        <p:tgtEl>
                                          <p:spTgt spid="137288"/>
                                        </p:tgtEl>
                                      </p:cBhvr>
                                    </p:animEffect>
                                    <p:set>
                                      <p:cBhvr>
                                        <p:cTn id="22" dur="1" fill="hold">
                                          <p:stCondLst>
                                            <p:cond delay="999"/>
                                          </p:stCondLst>
                                        </p:cTn>
                                        <p:tgtEl>
                                          <p:spTgt spid="13728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1000"/>
                                        <p:tgtEl>
                                          <p:spTgt spid="137289"/>
                                        </p:tgtEl>
                                      </p:cBhvr>
                                    </p:animEffect>
                                    <p:set>
                                      <p:cBhvr>
                                        <p:cTn id="27" dur="1" fill="hold">
                                          <p:stCondLst>
                                            <p:cond delay="999"/>
                                          </p:stCondLst>
                                        </p:cTn>
                                        <p:tgtEl>
                                          <p:spTgt spid="13728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1000"/>
                                        <p:tgtEl>
                                          <p:spTgt spid="137290"/>
                                        </p:tgtEl>
                                      </p:cBhvr>
                                    </p:animEffect>
                                    <p:set>
                                      <p:cBhvr>
                                        <p:cTn id="32" dur="1" fill="hold">
                                          <p:stCondLst>
                                            <p:cond delay="999"/>
                                          </p:stCondLst>
                                        </p:cTn>
                                        <p:tgtEl>
                                          <p:spTgt spid="13729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1000"/>
                                        <p:tgtEl>
                                          <p:spTgt spid="137291"/>
                                        </p:tgtEl>
                                      </p:cBhvr>
                                    </p:animEffect>
                                    <p:set>
                                      <p:cBhvr>
                                        <p:cTn id="37" dur="1" fill="hold">
                                          <p:stCondLst>
                                            <p:cond delay="999"/>
                                          </p:stCondLst>
                                        </p:cTn>
                                        <p:tgtEl>
                                          <p:spTgt spid="137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85" grpId="0" animBg="1"/>
      <p:bldP spid="137286" grpId="0" animBg="1"/>
      <p:bldP spid="137287" grpId="0" animBg="1"/>
      <p:bldP spid="137288" grpId="0" animBg="1"/>
      <p:bldP spid="137289" grpId="0" animBg="1"/>
      <p:bldP spid="137290" grpId="0" animBg="1"/>
      <p:bldP spid="1372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ext Box 3"/>
          <p:cNvSpPr txBox="1">
            <a:spLocks noChangeArrowheads="1"/>
          </p:cNvSpPr>
          <p:nvPr/>
        </p:nvSpPr>
        <p:spPr bwMode="auto">
          <a:xfrm>
            <a:off x="0" y="25400"/>
            <a:ext cx="9144000" cy="701675"/>
          </a:xfrm>
          <a:prstGeom prst="rect">
            <a:avLst/>
          </a:prstGeom>
          <a:noFill/>
          <a:ln w="9525">
            <a:noFill/>
            <a:miter lim="800000"/>
            <a:headEnd/>
            <a:tailEnd/>
          </a:ln>
          <a:effectLst/>
        </p:spPr>
        <p:txBody>
          <a:bodyPr>
            <a:spAutoFit/>
          </a:bodyPr>
          <a:lstStyle/>
          <a:p>
            <a:pPr algn="ctr">
              <a:defRPr/>
            </a:pPr>
            <a:r>
              <a:rPr lang="en-US" sz="4000">
                <a:solidFill>
                  <a:srgbClr val="FF9933"/>
                </a:solidFill>
                <a:effectLst>
                  <a:outerShdw blurRad="38100" dist="38100" dir="2700000" algn="tl">
                    <a:srgbClr val="000000"/>
                  </a:outerShdw>
                </a:effectLst>
                <a:latin typeface="Comic Sans MS" pitchFamily="66" charset="0"/>
              </a:rPr>
              <a:t>Role players &amp; Endtime Application</a:t>
            </a:r>
            <a:endParaRPr lang="en-US" sz="3300">
              <a:solidFill>
                <a:schemeClr val="bg1"/>
              </a:solidFill>
              <a:effectLst>
                <a:outerShdw blurRad="38100" dist="38100" dir="2700000" algn="tl">
                  <a:srgbClr val="000000"/>
                </a:outerShdw>
              </a:effectLst>
              <a:latin typeface="Comic Sans MS" pitchFamily="66" charset="0"/>
            </a:endParaRPr>
          </a:p>
        </p:txBody>
      </p:sp>
      <p:graphicFrame>
        <p:nvGraphicFramePr>
          <p:cNvPr id="139327" name="Group 63"/>
          <p:cNvGraphicFramePr>
            <a:graphicFrameLocks noGrp="1"/>
          </p:cNvGraphicFramePr>
          <p:nvPr/>
        </p:nvGraphicFramePr>
        <p:xfrm>
          <a:off x="0" y="914400"/>
          <a:ext cx="9144000" cy="5943601"/>
        </p:xfrm>
        <a:graphic>
          <a:graphicData uri="http://schemas.openxmlformats.org/drawingml/2006/table">
            <a:tbl>
              <a:tblPr/>
              <a:tblGrid>
                <a:gridCol w="4953000"/>
                <a:gridCol w="4191000"/>
              </a:tblGrid>
              <a:tr h="9509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V21,23 Well done, enter: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Reward (righteous)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V24,25 Scared servant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Unfaithful members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V26,27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Wicked servant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                     Attitude of wicked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V28,29 Take away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Judgment (wicked)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V30 Darkness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Reward of wicked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328" name="Text Box 64"/>
          <p:cNvSpPr txBox="1">
            <a:spLocks noChangeArrowheads="1"/>
          </p:cNvSpPr>
          <p:nvPr/>
        </p:nvSpPr>
        <p:spPr bwMode="auto">
          <a:xfrm>
            <a:off x="5029200" y="1096963"/>
            <a:ext cx="41148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9329" name="Text Box 65"/>
          <p:cNvSpPr txBox="1">
            <a:spLocks noChangeArrowheads="1"/>
          </p:cNvSpPr>
          <p:nvPr/>
        </p:nvSpPr>
        <p:spPr bwMode="auto">
          <a:xfrm>
            <a:off x="5029200" y="2087563"/>
            <a:ext cx="41148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9330" name="Text Box 66"/>
          <p:cNvSpPr txBox="1">
            <a:spLocks noChangeArrowheads="1"/>
          </p:cNvSpPr>
          <p:nvPr/>
        </p:nvSpPr>
        <p:spPr bwMode="auto">
          <a:xfrm>
            <a:off x="5029200" y="3306763"/>
            <a:ext cx="41148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9331" name="Text Box 67"/>
          <p:cNvSpPr txBox="1">
            <a:spLocks noChangeArrowheads="1"/>
          </p:cNvSpPr>
          <p:nvPr/>
        </p:nvSpPr>
        <p:spPr bwMode="auto">
          <a:xfrm>
            <a:off x="5029200" y="4221163"/>
            <a:ext cx="41148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9332" name="Text Box 68"/>
          <p:cNvSpPr txBox="1">
            <a:spLocks noChangeArrowheads="1"/>
          </p:cNvSpPr>
          <p:nvPr/>
        </p:nvSpPr>
        <p:spPr bwMode="auto">
          <a:xfrm>
            <a:off x="5029200" y="5181600"/>
            <a:ext cx="41148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39328"/>
                                        </p:tgtEl>
                                      </p:cBhvr>
                                    </p:animEffect>
                                    <p:set>
                                      <p:cBhvr>
                                        <p:cTn id="7" dur="1" fill="hold">
                                          <p:stCondLst>
                                            <p:cond delay="999"/>
                                          </p:stCondLst>
                                        </p:cTn>
                                        <p:tgtEl>
                                          <p:spTgt spid="1393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139329"/>
                                        </p:tgtEl>
                                      </p:cBhvr>
                                    </p:animEffect>
                                    <p:set>
                                      <p:cBhvr>
                                        <p:cTn id="12" dur="1" fill="hold">
                                          <p:stCondLst>
                                            <p:cond delay="999"/>
                                          </p:stCondLst>
                                        </p:cTn>
                                        <p:tgtEl>
                                          <p:spTgt spid="13932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139330"/>
                                        </p:tgtEl>
                                      </p:cBhvr>
                                    </p:animEffect>
                                    <p:set>
                                      <p:cBhvr>
                                        <p:cTn id="17" dur="1" fill="hold">
                                          <p:stCondLst>
                                            <p:cond delay="999"/>
                                          </p:stCondLst>
                                        </p:cTn>
                                        <p:tgtEl>
                                          <p:spTgt spid="13933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1000"/>
                                        <p:tgtEl>
                                          <p:spTgt spid="139331"/>
                                        </p:tgtEl>
                                      </p:cBhvr>
                                    </p:animEffect>
                                    <p:set>
                                      <p:cBhvr>
                                        <p:cTn id="22" dur="1" fill="hold">
                                          <p:stCondLst>
                                            <p:cond delay="999"/>
                                          </p:stCondLst>
                                        </p:cTn>
                                        <p:tgtEl>
                                          <p:spTgt spid="1393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1000"/>
                                        <p:tgtEl>
                                          <p:spTgt spid="139332"/>
                                        </p:tgtEl>
                                      </p:cBhvr>
                                    </p:animEffect>
                                    <p:set>
                                      <p:cBhvr>
                                        <p:cTn id="27" dur="1" fill="hold">
                                          <p:stCondLst>
                                            <p:cond delay="999"/>
                                          </p:stCondLst>
                                        </p:cTn>
                                        <p:tgtEl>
                                          <p:spTgt spid="139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28" grpId="0" animBg="1"/>
      <p:bldP spid="139329" grpId="0" animBg="1"/>
      <p:bldP spid="139330" grpId="0" animBg="1"/>
      <p:bldP spid="139331" grpId="0" animBg="1"/>
      <p:bldP spid="1393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WordArt 2"/>
          <p:cNvSpPr>
            <a:spLocks noChangeArrowheads="1" noChangeShapeType="1" noTextEdit="1"/>
          </p:cNvSpPr>
          <p:nvPr/>
        </p:nvSpPr>
        <p:spPr bwMode="auto">
          <a:xfrm>
            <a:off x="762000" y="0"/>
            <a:ext cx="7620000" cy="4724400"/>
          </a:xfrm>
          <a:prstGeom prst="rect">
            <a:avLst/>
          </a:prstGeom>
        </p:spPr>
        <p:txBody>
          <a:bodyPr wrap="none" fromWordArt="1">
            <a:prstTxWarp prst="textDeflate">
              <a:avLst>
                <a:gd name="adj" fmla="val 26227"/>
              </a:avLst>
            </a:prstTxWarp>
          </a:bodyPr>
          <a:lstStyle/>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Your Will,</a:t>
            </a:r>
          </a:p>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Your</a:t>
            </a:r>
          </a:p>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Crowning Act</a:t>
            </a:r>
          </a:p>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as</a:t>
            </a:r>
          </a:p>
          <a:p>
            <a:pPr algn="ctr"/>
            <a:r>
              <a:rPr lang="en-ZA" sz="3600" kern="10">
                <a:ln w="9525">
                  <a:solidFill>
                    <a:srgbClr val="000000"/>
                  </a:solidFill>
                  <a:round/>
                  <a:headEnd/>
                  <a:tailEnd/>
                </a:ln>
                <a:gradFill rotWithShape="1">
                  <a:gsLst>
                    <a:gs pos="0">
                      <a:srgbClr val="FFFF99"/>
                    </a:gs>
                    <a:gs pos="100000">
                      <a:srgbClr val="B2B26B"/>
                    </a:gs>
                  </a:gsLst>
                  <a:path path="rect">
                    <a:fillToRect l="50000" t="50000" r="50000" b="50000"/>
                  </a:path>
                </a:gradFill>
                <a:effectLst>
                  <a:outerShdw dist="38100" dir="2700000" algn="tl" rotWithShape="0">
                    <a:srgbClr val="000000">
                      <a:alpha val="43137"/>
                    </a:srgbClr>
                  </a:outerShdw>
                </a:effectLst>
                <a:latin typeface="Algerian" panose="04020705040A02060702" pitchFamily="82" charset="0"/>
              </a:rPr>
              <a:t>God's Steward!</a:t>
            </a:r>
          </a:p>
        </p:txBody>
      </p:sp>
      <p:sp>
        <p:nvSpPr>
          <p:cNvPr id="48131" name="Text Box 3"/>
          <p:cNvSpPr txBox="1">
            <a:spLocks noChangeArrowheads="1"/>
          </p:cNvSpPr>
          <p:nvPr/>
        </p:nvSpPr>
        <p:spPr bwMode="auto">
          <a:xfrm>
            <a:off x="685800" y="4633913"/>
            <a:ext cx="7620000" cy="1919287"/>
          </a:xfrm>
          <a:prstGeom prst="rect">
            <a:avLst/>
          </a:prstGeom>
          <a:noFill/>
          <a:ln w="9525">
            <a:noFill/>
            <a:miter lim="800000"/>
            <a:headEnd/>
            <a:tailEnd/>
          </a:ln>
          <a:effectLst/>
        </p:spPr>
        <p:txBody>
          <a:bodyPr>
            <a:spAutoFit/>
          </a:bodyPr>
          <a:lstStyle/>
          <a:p>
            <a:pPr algn="ctr">
              <a:defRPr/>
            </a:pPr>
            <a:r>
              <a:rPr lang="en-US" sz="3200" i="1">
                <a:solidFill>
                  <a:schemeClr val="bg1"/>
                </a:solidFill>
                <a:effectLst>
                  <a:outerShdw blurRad="38100" dist="38100" dir="2700000" algn="tl">
                    <a:srgbClr val="000000"/>
                  </a:outerShdw>
                </a:effectLst>
                <a:latin typeface="Comic Sans MS" pitchFamily="66" charset="0"/>
              </a:rPr>
              <a:t>“Testimonies for the Church”</a:t>
            </a:r>
          </a:p>
          <a:p>
            <a:pPr algn="ctr">
              <a:defRPr/>
            </a:pPr>
            <a:r>
              <a:rPr lang="en-US" sz="2400">
                <a:solidFill>
                  <a:schemeClr val="bg1"/>
                </a:solidFill>
                <a:effectLst>
                  <a:outerShdw blurRad="38100" dist="38100" dir="2700000" algn="tl">
                    <a:srgbClr val="000000"/>
                  </a:outerShdw>
                </a:effectLst>
                <a:latin typeface="Comic Sans MS" pitchFamily="66" charset="0"/>
              </a:rPr>
              <a:t>(Volume 4, Page 476 – 485)</a:t>
            </a:r>
          </a:p>
          <a:p>
            <a:pPr algn="ctr">
              <a:defRPr/>
            </a:pPr>
            <a:r>
              <a:rPr lang="en-US" sz="3200">
                <a:solidFill>
                  <a:srgbClr val="FF9933"/>
                </a:solidFill>
                <a:effectLst>
                  <a:outerShdw blurRad="38100" dist="38100" dir="2700000" algn="tl">
                    <a:srgbClr val="000000"/>
                  </a:outerShdw>
                </a:effectLst>
                <a:latin typeface="Comic Sans MS" pitchFamily="66" charset="0"/>
              </a:rPr>
              <a:t>Chapter 42</a:t>
            </a:r>
          </a:p>
          <a:p>
            <a:pPr algn="ctr">
              <a:defRPr/>
            </a:pPr>
            <a:r>
              <a:rPr lang="en-US" sz="3200">
                <a:solidFill>
                  <a:srgbClr val="FF9933"/>
                </a:solidFill>
                <a:effectLst>
                  <a:outerShdw blurRad="38100" dist="38100" dir="2700000" algn="tl">
                    <a:srgbClr val="000000"/>
                  </a:outerShdw>
                </a:effectLst>
                <a:latin typeface="Comic Sans MS" pitchFamily="66" charset="0"/>
              </a:rPr>
              <a:t>“Wills and Legacies”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slide(fromBottom)">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2"/>
          <p:cNvSpPr txBox="1">
            <a:spLocks noChangeArrowheads="1"/>
          </p:cNvSpPr>
          <p:nvPr/>
        </p:nvSpPr>
        <p:spPr bwMode="auto">
          <a:xfrm>
            <a:off x="1295400" y="663575"/>
            <a:ext cx="6400800" cy="5584825"/>
          </a:xfrm>
          <a:prstGeom prst="rect">
            <a:avLst/>
          </a:prstGeom>
          <a:noFill/>
          <a:ln w="9525">
            <a:noFill/>
            <a:miter lim="800000"/>
            <a:headEnd/>
            <a:tailEnd/>
          </a:ln>
          <a:effectLst/>
        </p:spPr>
        <p:txBody>
          <a:bodyPr>
            <a:spAutoFit/>
          </a:bodyPr>
          <a:lstStyle/>
          <a:p>
            <a:pPr algn="ctr">
              <a:defRPr/>
            </a:pPr>
            <a:r>
              <a:rPr lang="en-US" sz="3600">
                <a:solidFill>
                  <a:schemeClr val="bg1"/>
                </a:solidFill>
                <a:effectLst>
                  <a:outerShdw blurRad="38100" dist="38100" dir="2700000" algn="tl">
                    <a:srgbClr val="000000"/>
                  </a:outerShdw>
                </a:effectLst>
                <a:latin typeface="Comic Sans MS" pitchFamily="66" charset="0"/>
              </a:rPr>
              <a:t>4T476.3</a:t>
            </a:r>
          </a:p>
          <a:p>
            <a:pPr algn="ctr">
              <a:defRPr/>
            </a:pPr>
            <a:r>
              <a:rPr lang="en-US" sz="3600">
                <a:solidFill>
                  <a:schemeClr val="bg1"/>
                </a:solidFill>
                <a:effectLst>
                  <a:outerShdw blurRad="38100" dist="38100" dir="2700000" algn="tl">
                    <a:srgbClr val="000000"/>
                  </a:outerShdw>
                </a:effectLst>
                <a:latin typeface="Comic Sans MS" pitchFamily="66" charset="0"/>
              </a:rPr>
              <a:t>Selfishness is a soul-destroying sin. Under this head comes covetousness, which is idolatry. </a:t>
            </a:r>
            <a:r>
              <a:rPr lang="en-US" sz="3600">
                <a:solidFill>
                  <a:srgbClr val="FFCC66"/>
                </a:solidFill>
                <a:effectLst>
                  <a:outerShdw blurRad="38100" dist="38100" dir="2700000" algn="tl">
                    <a:srgbClr val="000000"/>
                  </a:outerShdw>
                </a:effectLst>
                <a:latin typeface="Comic Sans MS" pitchFamily="66" charset="0"/>
              </a:rPr>
              <a:t>All things belong to God</a:t>
            </a:r>
            <a:r>
              <a:rPr lang="en-US" sz="3600">
                <a:solidFill>
                  <a:schemeClr val="bg1"/>
                </a:solidFill>
                <a:effectLst>
                  <a:outerShdw blurRad="38100" dist="38100" dir="2700000" algn="tl">
                    <a:srgbClr val="000000"/>
                  </a:outerShdw>
                </a:effectLst>
                <a:latin typeface="Comic Sans MS" pitchFamily="66" charset="0"/>
              </a:rPr>
              <a:t>. All the prosperity we enjoy is the </a:t>
            </a:r>
            <a:r>
              <a:rPr lang="en-US" sz="3600">
                <a:solidFill>
                  <a:srgbClr val="FFCC66"/>
                </a:solidFill>
                <a:effectLst>
                  <a:outerShdw blurRad="38100" dist="38100" dir="2700000" algn="tl">
                    <a:srgbClr val="000000"/>
                  </a:outerShdw>
                </a:effectLst>
                <a:latin typeface="Comic Sans MS" pitchFamily="66" charset="0"/>
              </a:rPr>
              <a:t>result of divine beneficence</a:t>
            </a:r>
            <a:r>
              <a:rPr lang="en-US" sz="3600">
                <a:solidFill>
                  <a:schemeClr val="bg1"/>
                </a:solidFill>
                <a:effectLst>
                  <a:outerShdw blurRad="38100" dist="38100" dir="2700000" algn="tl">
                    <a:srgbClr val="000000"/>
                  </a:outerShdw>
                </a:effectLst>
                <a:latin typeface="Comic Sans MS" pitchFamily="66" charset="0"/>
              </a:rPr>
              <a:t>. God is the great and bountiful giver…</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1143000" y="342900"/>
            <a:ext cx="67818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476.3 (continued)</a:t>
            </a:r>
          </a:p>
          <a:p>
            <a:pPr algn="ctr">
              <a:defRPr/>
            </a:pPr>
            <a:r>
              <a:rPr lang="en-US" sz="3600">
                <a:solidFill>
                  <a:schemeClr val="bg1"/>
                </a:solidFill>
                <a:effectLst>
                  <a:outerShdw blurRad="38100" dist="38100" dir="2700000" algn="tl">
                    <a:srgbClr val="000000"/>
                  </a:outerShdw>
                </a:effectLst>
                <a:latin typeface="Comic Sans MS" pitchFamily="66" charset="0"/>
              </a:rPr>
              <a:t>…I (God) am the rightful owner of the universe; therefore </a:t>
            </a:r>
            <a:r>
              <a:rPr lang="en-US" sz="3600">
                <a:solidFill>
                  <a:srgbClr val="FFCC66"/>
                </a:solidFill>
                <a:effectLst>
                  <a:outerShdw blurRad="38100" dist="38100" dir="2700000" algn="tl">
                    <a:srgbClr val="000000"/>
                  </a:outerShdw>
                </a:effectLst>
                <a:latin typeface="Comic Sans MS" pitchFamily="66" charset="0"/>
              </a:rPr>
              <a:t>consecrate to Me thy first fruits</a:t>
            </a:r>
            <a:r>
              <a:rPr lang="en-US" sz="3600">
                <a:solidFill>
                  <a:schemeClr val="bg1"/>
                </a:solidFill>
                <a:effectLst>
                  <a:outerShdw blurRad="38100" dist="38100" dir="2700000" algn="tl">
                    <a:srgbClr val="000000"/>
                  </a:outerShdw>
                </a:effectLst>
                <a:latin typeface="Comic Sans MS" pitchFamily="66" charset="0"/>
              </a:rPr>
              <a:t>, bring a tribute of loyalty, </a:t>
            </a:r>
            <a:r>
              <a:rPr lang="en-US" sz="3600">
                <a:solidFill>
                  <a:srgbClr val="FFCC66"/>
                </a:solidFill>
                <a:effectLst>
                  <a:outerShdw blurRad="38100" dist="38100" dir="2700000" algn="tl">
                    <a:srgbClr val="000000"/>
                  </a:outerShdw>
                </a:effectLst>
                <a:latin typeface="Comic Sans MS" pitchFamily="66" charset="0"/>
              </a:rPr>
              <a:t>surrender to Me My own, thus acknowledging My sovereignty</a:t>
            </a:r>
            <a:r>
              <a:rPr lang="en-US" sz="3600">
                <a:solidFill>
                  <a:schemeClr val="bg1"/>
                </a:solidFill>
                <a:effectLst>
                  <a:outerShdw blurRad="38100" dist="38100" dir="2700000" algn="tl">
                    <a:srgbClr val="000000"/>
                  </a:outerShdw>
                </a:effectLst>
                <a:latin typeface="Comic Sans MS" pitchFamily="66" charset="0"/>
              </a:rPr>
              <a:t>, and you shall be free to retain and enjoy My bounties, and My blessing shall be with you. </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1371600" y="609600"/>
            <a:ext cx="64008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477.2</a:t>
            </a:r>
          </a:p>
          <a:p>
            <a:pPr algn="ctr">
              <a:defRPr/>
            </a:pPr>
            <a:r>
              <a:rPr lang="en-US" sz="3600">
                <a:solidFill>
                  <a:schemeClr val="bg1"/>
                </a:solidFill>
                <a:effectLst>
                  <a:outerShdw blurRad="38100" dist="38100" dir="2700000" algn="tl">
                    <a:srgbClr val="000000"/>
                  </a:outerShdw>
                </a:effectLst>
                <a:latin typeface="Comic Sans MS" pitchFamily="66" charset="0"/>
              </a:rPr>
              <a:t>He has given them property </a:t>
            </a:r>
            <a:r>
              <a:rPr lang="en-US" sz="3600">
                <a:solidFill>
                  <a:srgbClr val="FFCC66"/>
                </a:solidFill>
                <a:effectLst>
                  <a:outerShdw blurRad="38100" dist="38100" dir="2700000" algn="tl">
                    <a:srgbClr val="000000"/>
                  </a:outerShdw>
                </a:effectLst>
                <a:latin typeface="Comic Sans MS" pitchFamily="66" charset="0"/>
              </a:rPr>
              <a:t>to be wisely used</a:t>
            </a:r>
            <a:r>
              <a:rPr lang="en-US" sz="3600">
                <a:solidFill>
                  <a:schemeClr val="bg1"/>
                </a:solidFill>
                <a:effectLst>
                  <a:outerShdw blurRad="38100" dist="38100" dir="2700000" algn="tl">
                    <a:srgbClr val="000000"/>
                  </a:outerShdw>
                </a:effectLst>
                <a:latin typeface="Comic Sans MS" pitchFamily="66" charset="0"/>
              </a:rPr>
              <a:t>, not selfishly hoarded or </a:t>
            </a:r>
            <a:r>
              <a:rPr lang="en-US" sz="3600" u="sng">
                <a:solidFill>
                  <a:schemeClr val="bg1"/>
                </a:solidFill>
                <a:effectLst>
                  <a:outerShdw blurRad="38100" dist="38100" dir="2700000" algn="tl">
                    <a:srgbClr val="000000"/>
                  </a:outerShdw>
                </a:effectLst>
                <a:latin typeface="Comic Sans MS" pitchFamily="66" charset="0"/>
              </a:rPr>
              <a:t>extravagantly expended</a:t>
            </a:r>
            <a:r>
              <a:rPr lang="en-US" sz="3600">
                <a:solidFill>
                  <a:schemeClr val="bg1"/>
                </a:solidFill>
                <a:effectLst>
                  <a:outerShdw blurRad="38100" dist="38100" dir="2700000" algn="tl">
                    <a:srgbClr val="000000"/>
                  </a:outerShdw>
                </a:effectLst>
                <a:latin typeface="Comic Sans MS" pitchFamily="66" charset="0"/>
              </a:rPr>
              <a:t> in luxury and selfish gratification either in dress or in the embellishment of their houses…</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solidFill>
                <a:srgbClr val="FFFFFF"/>
              </a:solidFill>
              <a:latin typeface="Times New Roman" panose="02020603050405020304" pitchFamily="18" charset="0"/>
            </a:endParaRPr>
          </a:p>
        </p:txBody>
      </p:sp>
      <p:sp>
        <p:nvSpPr>
          <p:cNvPr id="150531" name="Text Box 3"/>
          <p:cNvSpPr txBox="1">
            <a:spLocks noChangeArrowheads="1"/>
          </p:cNvSpPr>
          <p:nvPr/>
        </p:nvSpPr>
        <p:spPr bwMode="auto">
          <a:xfrm>
            <a:off x="457200" y="290691"/>
            <a:ext cx="8153400" cy="6186309"/>
          </a:xfrm>
          <a:prstGeom prst="rect">
            <a:avLst/>
          </a:prstGeom>
          <a:noFill/>
          <a:ln w="9525">
            <a:noFill/>
            <a:miter lim="800000"/>
            <a:headEnd/>
            <a:tailEnd/>
          </a:ln>
          <a:effectLst/>
        </p:spPr>
        <p:txBody>
          <a:bodyPr>
            <a:spAutoFit/>
          </a:bodyPr>
          <a:lstStyle/>
          <a:p>
            <a:pPr algn="ctr">
              <a:spcBef>
                <a:spcPct val="50000"/>
              </a:spcBef>
              <a:defRPr/>
            </a:pPr>
            <a:r>
              <a:rPr lang="en-US" sz="3600" dirty="0">
                <a:solidFill>
                  <a:srgbClr val="FFFFFF"/>
                </a:solidFill>
                <a:effectLst>
                  <a:outerShdw blurRad="38100" dist="38100" dir="2700000" algn="tl">
                    <a:srgbClr val="000000"/>
                  </a:outerShdw>
                </a:effectLst>
                <a:latin typeface="Times New Roman" pitchFamily="18" charset="0"/>
              </a:rPr>
              <a:t>With acknowledgement and </a:t>
            </a:r>
            <a:r>
              <a:rPr lang="en-US" sz="3600" dirty="0" err="1">
                <a:solidFill>
                  <a:srgbClr val="FFFFFF"/>
                </a:solidFill>
                <a:effectLst>
                  <a:outerShdw blurRad="38100" dist="38100" dir="2700000" algn="tl">
                    <a:srgbClr val="000000"/>
                  </a:outerShdw>
                </a:effectLst>
                <a:latin typeface="Times New Roman" pitchFamily="18" charset="0"/>
              </a:rPr>
              <a:t>honour</a:t>
            </a:r>
            <a:r>
              <a:rPr lang="en-US" sz="3600" dirty="0">
                <a:solidFill>
                  <a:srgbClr val="FFFFFF"/>
                </a:solidFill>
                <a:effectLst>
                  <a:outerShdw blurRad="38100" dist="38100" dir="2700000" algn="tl">
                    <a:srgbClr val="000000"/>
                  </a:outerShdw>
                </a:effectLst>
                <a:latin typeface="Times New Roman" pitchFamily="18" charset="0"/>
              </a:rPr>
              <a:t> to our Heavenly Father for the wisdom and insight granted to                                       G. Edward </a:t>
            </a:r>
            <a:r>
              <a:rPr lang="en-US" sz="3600" dirty="0" smtClean="0">
                <a:solidFill>
                  <a:srgbClr val="FFFFFF"/>
                </a:solidFill>
                <a:effectLst>
                  <a:outerShdw blurRad="38100" dist="38100" dir="2700000" algn="tl">
                    <a:srgbClr val="000000"/>
                  </a:outerShdw>
                </a:effectLst>
                <a:latin typeface="Times New Roman" pitchFamily="18" charset="0"/>
              </a:rPr>
              <a:t>Reid, former                                    </a:t>
            </a:r>
            <a:r>
              <a:rPr lang="en-US" sz="3600" dirty="0">
                <a:solidFill>
                  <a:srgbClr val="FFFFFF"/>
                </a:solidFill>
                <a:effectLst>
                  <a:outerShdw blurRad="38100" dist="38100" dir="2700000" algn="tl">
                    <a:srgbClr val="000000"/>
                  </a:outerShdw>
                </a:effectLst>
                <a:latin typeface="Times New Roman" pitchFamily="18" charset="0"/>
              </a:rPr>
              <a:t>Stewardship </a:t>
            </a:r>
            <a:r>
              <a:rPr lang="en-US" sz="3600" dirty="0" smtClean="0">
                <a:solidFill>
                  <a:srgbClr val="FFFFFF"/>
                </a:solidFill>
                <a:effectLst>
                  <a:outerShdw blurRad="38100" dist="38100" dir="2700000" algn="tl">
                    <a:srgbClr val="000000"/>
                  </a:outerShdw>
                </a:effectLst>
                <a:latin typeface="Times New Roman" pitchFamily="18" charset="0"/>
              </a:rPr>
              <a:t>Ministries Director,                       North-American Division,  </a:t>
            </a:r>
            <a:r>
              <a:rPr lang="en-US" sz="3600" dirty="0">
                <a:solidFill>
                  <a:srgbClr val="FFFFFF"/>
                </a:solidFill>
                <a:effectLst>
                  <a:outerShdw blurRad="38100" dist="38100" dir="2700000" algn="tl">
                    <a:srgbClr val="000000"/>
                  </a:outerShdw>
                </a:effectLst>
                <a:latin typeface="Times New Roman" pitchFamily="18" charset="0"/>
              </a:rPr>
              <a:t>whose series                                        “Your Finances in Changing Times”                                as well as                                                         “It’s Your Money, Isn’t It?”                       laid the foundation for the                   “Money, Money, Money…!” seminar.</a:t>
            </a:r>
          </a:p>
        </p:txBody>
      </p:sp>
    </p:spTree>
    <p:extLst>
      <p:ext uri="{BB962C8B-B14F-4D97-AF65-F5344CB8AC3E}">
        <p14:creationId xmlns:p14="http://schemas.microsoft.com/office/powerpoint/2010/main" val="2986029537"/>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1905000" y="1152525"/>
            <a:ext cx="54102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477.2 (continued)</a:t>
            </a:r>
          </a:p>
          <a:p>
            <a:pPr algn="ctr">
              <a:defRPr/>
            </a:pPr>
            <a:r>
              <a:rPr lang="en-US" sz="3600">
                <a:solidFill>
                  <a:schemeClr val="bg1"/>
                </a:solidFill>
                <a:effectLst>
                  <a:outerShdw blurRad="38100" dist="38100" dir="2700000" algn="tl">
                    <a:srgbClr val="000000"/>
                  </a:outerShdw>
                </a:effectLst>
                <a:latin typeface="Comic Sans MS" pitchFamily="66" charset="0"/>
              </a:rPr>
              <a:t>…Indeed, some seem ready to </a:t>
            </a:r>
            <a:r>
              <a:rPr lang="en-US" sz="3600">
                <a:solidFill>
                  <a:srgbClr val="FFCC66"/>
                </a:solidFill>
                <a:effectLst>
                  <a:outerShdw blurRad="38100" dist="38100" dir="2700000" algn="tl">
                    <a:srgbClr val="000000"/>
                  </a:outerShdw>
                </a:effectLst>
                <a:latin typeface="Comic Sans MS" pitchFamily="66" charset="0"/>
              </a:rPr>
              <a:t>exceed their duty</a:t>
            </a:r>
            <a:r>
              <a:rPr lang="en-US" sz="3600">
                <a:solidFill>
                  <a:schemeClr val="bg1"/>
                </a:solidFill>
                <a:effectLst>
                  <a:outerShdw blurRad="38100" dist="38100" dir="2700000" algn="tl">
                    <a:srgbClr val="000000"/>
                  </a:outerShdw>
                </a:effectLst>
                <a:latin typeface="Comic Sans MS" pitchFamily="66" charset="0"/>
              </a:rPr>
              <a:t>, as though </a:t>
            </a:r>
            <a:r>
              <a:rPr lang="en-US" sz="3600" u="sng">
                <a:solidFill>
                  <a:schemeClr val="bg1"/>
                </a:solidFill>
                <a:effectLst>
                  <a:outerShdw blurRad="38100" dist="38100" dir="2700000" algn="tl">
                    <a:srgbClr val="000000"/>
                  </a:outerShdw>
                </a:effectLst>
                <a:latin typeface="Comic Sans MS" pitchFamily="66" charset="0"/>
              </a:rPr>
              <a:t>fearful</a:t>
            </a:r>
            <a:r>
              <a:rPr lang="en-US" sz="3600">
                <a:solidFill>
                  <a:schemeClr val="bg1"/>
                </a:solidFill>
                <a:effectLst>
                  <a:outerShdw blurRad="38100" dist="38100" dir="2700000" algn="tl">
                    <a:srgbClr val="000000"/>
                  </a:outerShdw>
                </a:effectLst>
                <a:latin typeface="Comic Sans MS" pitchFamily="66" charset="0"/>
              </a:rPr>
              <a:t> that they will lose an opportunity of investing their portion in the bank of heaven…</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p:cNvSpPr txBox="1">
            <a:spLocks noChangeArrowheads="1"/>
          </p:cNvSpPr>
          <p:nvPr/>
        </p:nvSpPr>
        <p:spPr bwMode="auto">
          <a:xfrm>
            <a:off x="1600200" y="755650"/>
            <a:ext cx="58674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477.2 (continued)</a:t>
            </a:r>
          </a:p>
          <a:p>
            <a:pPr algn="ctr">
              <a:defRPr/>
            </a:pPr>
            <a:r>
              <a:rPr lang="en-US" sz="3600">
                <a:solidFill>
                  <a:schemeClr val="bg1"/>
                </a:solidFill>
                <a:effectLst>
                  <a:outerShdw blurRad="38100" dist="38100" dir="2700000" algn="tl">
                    <a:srgbClr val="000000"/>
                  </a:outerShdw>
                </a:effectLst>
                <a:latin typeface="Comic Sans MS" pitchFamily="66" charset="0"/>
              </a:rPr>
              <a:t>…There are others who will do as little as possible. They hoard their treasure, or lavish means upon themselves, </a:t>
            </a:r>
            <a:r>
              <a:rPr lang="en-US" sz="3600">
                <a:solidFill>
                  <a:srgbClr val="FFCC66"/>
                </a:solidFill>
                <a:effectLst>
                  <a:outerShdw blurRad="38100" dist="38100" dir="2700000" algn="tl">
                    <a:srgbClr val="000000"/>
                  </a:outerShdw>
                </a:effectLst>
                <a:latin typeface="Comic Sans MS" pitchFamily="66" charset="0"/>
              </a:rPr>
              <a:t>grudgingly doling out a mere pittance</a:t>
            </a:r>
            <a:r>
              <a:rPr lang="en-US" sz="3600">
                <a:solidFill>
                  <a:schemeClr val="bg1"/>
                </a:solidFill>
                <a:effectLst>
                  <a:outerShdw blurRad="38100" dist="38100" dir="2700000" algn="tl">
                    <a:srgbClr val="000000"/>
                  </a:outerShdw>
                </a:effectLst>
                <a:latin typeface="Comic Sans MS" pitchFamily="66" charset="0"/>
              </a:rPr>
              <a:t> to sustain the cause of God.</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1600200" y="228600"/>
            <a:ext cx="58674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478.1</a:t>
            </a:r>
          </a:p>
          <a:p>
            <a:pPr algn="ctr">
              <a:defRPr/>
            </a:pPr>
            <a:r>
              <a:rPr lang="en-US" sz="3600">
                <a:solidFill>
                  <a:schemeClr val="bg1"/>
                </a:solidFill>
                <a:effectLst>
                  <a:outerShdw blurRad="38100" dist="38100" dir="2700000" algn="tl">
                    <a:srgbClr val="000000"/>
                  </a:outerShdw>
                </a:effectLst>
                <a:latin typeface="Comic Sans MS" pitchFamily="66" charset="0"/>
              </a:rPr>
              <a:t>There are aged ones among us who are </a:t>
            </a:r>
            <a:r>
              <a:rPr lang="en-US" sz="3600">
                <a:solidFill>
                  <a:srgbClr val="FFCC66"/>
                </a:solidFill>
                <a:effectLst>
                  <a:outerShdw blurRad="38100" dist="38100" dir="2700000" algn="tl">
                    <a:srgbClr val="000000"/>
                  </a:outerShdw>
                </a:effectLst>
                <a:latin typeface="Comic Sans MS" pitchFamily="66" charset="0"/>
              </a:rPr>
              <a:t>nearing the close of their probation</a:t>
            </a:r>
            <a:r>
              <a:rPr lang="en-US" sz="3600">
                <a:solidFill>
                  <a:schemeClr val="bg1"/>
                </a:solidFill>
                <a:effectLst>
                  <a:outerShdw blurRad="38100" dist="38100" dir="2700000" algn="tl">
                    <a:srgbClr val="000000"/>
                  </a:outerShdw>
                </a:effectLst>
                <a:latin typeface="Comic Sans MS" pitchFamily="66" charset="0"/>
              </a:rPr>
              <a:t>; </a:t>
            </a:r>
            <a:r>
              <a:rPr lang="en-US" sz="3600" u="sng">
                <a:solidFill>
                  <a:schemeClr val="bg1"/>
                </a:solidFill>
                <a:effectLst>
                  <a:outerShdw blurRad="38100" dist="38100" dir="2700000" algn="tl">
                    <a:srgbClr val="000000"/>
                  </a:outerShdw>
                </a:effectLst>
                <a:latin typeface="Comic Sans MS" pitchFamily="66" charset="0"/>
              </a:rPr>
              <a:t>but for the want of wide-awake men</a:t>
            </a:r>
            <a:r>
              <a:rPr lang="en-US" sz="3600">
                <a:solidFill>
                  <a:schemeClr val="bg1"/>
                </a:solidFill>
                <a:effectLst>
                  <a:outerShdw blurRad="38100" dist="38100" dir="2700000" algn="tl">
                    <a:srgbClr val="000000"/>
                  </a:outerShdw>
                </a:effectLst>
                <a:latin typeface="Comic Sans MS" pitchFamily="66" charset="0"/>
              </a:rPr>
              <a:t> </a:t>
            </a:r>
            <a:r>
              <a:rPr lang="en-US" sz="3600">
                <a:solidFill>
                  <a:srgbClr val="FFCC66"/>
                </a:solidFill>
                <a:effectLst>
                  <a:outerShdw blurRad="38100" dist="38100" dir="2700000" algn="tl">
                    <a:srgbClr val="000000"/>
                  </a:outerShdw>
                </a:effectLst>
                <a:latin typeface="Comic Sans MS" pitchFamily="66" charset="0"/>
              </a:rPr>
              <a:t>to secure to the cause of God the means in their possession</a:t>
            </a:r>
            <a:r>
              <a:rPr lang="en-US" sz="3600">
                <a:solidFill>
                  <a:schemeClr val="bg1"/>
                </a:solidFill>
                <a:effectLst>
                  <a:outerShdw blurRad="38100" dist="38100" dir="2700000" algn="tl">
                    <a:srgbClr val="000000"/>
                  </a:outerShdw>
                </a:effectLst>
                <a:latin typeface="Comic Sans MS" pitchFamily="66" charset="0"/>
              </a:rPr>
              <a:t>, </a:t>
            </a:r>
            <a:r>
              <a:rPr lang="en-US" sz="3600" u="sng">
                <a:solidFill>
                  <a:schemeClr val="bg1"/>
                </a:solidFill>
                <a:effectLst>
                  <a:outerShdw blurRad="38100" dist="38100" dir="2700000" algn="tl">
                    <a:srgbClr val="000000"/>
                  </a:outerShdw>
                </a:effectLst>
                <a:latin typeface="Comic Sans MS" pitchFamily="66" charset="0"/>
              </a:rPr>
              <a:t>it passes into the hands of those who are serving Satan</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p:cNvSpPr txBox="1">
            <a:spLocks noChangeArrowheads="1"/>
          </p:cNvSpPr>
          <p:nvPr/>
        </p:nvSpPr>
        <p:spPr bwMode="auto">
          <a:xfrm>
            <a:off x="1600200" y="76200"/>
            <a:ext cx="60960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478.1 (continued)</a:t>
            </a:r>
          </a:p>
          <a:p>
            <a:pPr algn="ctr">
              <a:defRPr/>
            </a:pPr>
            <a:r>
              <a:rPr lang="en-US" sz="3600">
                <a:solidFill>
                  <a:schemeClr val="bg1"/>
                </a:solidFill>
                <a:effectLst>
                  <a:outerShdw blurRad="38100" dist="38100" dir="2700000" algn="tl">
                    <a:srgbClr val="000000"/>
                  </a:outerShdw>
                </a:effectLst>
                <a:latin typeface="Comic Sans MS" pitchFamily="66" charset="0"/>
              </a:rPr>
              <a:t>…This means was only </a:t>
            </a:r>
            <a:r>
              <a:rPr lang="en-US" sz="3600">
                <a:solidFill>
                  <a:srgbClr val="FFCC66"/>
                </a:solidFill>
                <a:effectLst>
                  <a:outerShdw blurRad="38100" dist="38100" dir="2700000" algn="tl">
                    <a:srgbClr val="000000"/>
                  </a:outerShdw>
                </a:effectLst>
                <a:latin typeface="Comic Sans MS" pitchFamily="66" charset="0"/>
              </a:rPr>
              <a:t>lent</a:t>
            </a:r>
            <a:r>
              <a:rPr lang="en-US" sz="3600">
                <a:solidFill>
                  <a:schemeClr val="bg1"/>
                </a:solidFill>
                <a:effectLst>
                  <a:outerShdw blurRad="38100" dist="38100" dir="2700000" algn="tl">
                    <a:srgbClr val="000000"/>
                  </a:outerShdw>
                </a:effectLst>
                <a:latin typeface="Comic Sans MS" pitchFamily="66" charset="0"/>
              </a:rPr>
              <a:t> them of God </a:t>
            </a:r>
            <a:r>
              <a:rPr lang="en-US" sz="3600" u="sng">
                <a:solidFill>
                  <a:srgbClr val="FFCC66"/>
                </a:solidFill>
                <a:effectLst>
                  <a:outerShdw blurRad="38100" dist="38100" dir="2700000" algn="tl">
                    <a:srgbClr val="000000"/>
                  </a:outerShdw>
                </a:effectLst>
                <a:latin typeface="Comic Sans MS" pitchFamily="66" charset="0"/>
              </a:rPr>
              <a:t>to be returned to Him</a:t>
            </a:r>
            <a:r>
              <a:rPr lang="en-US" sz="3600">
                <a:solidFill>
                  <a:schemeClr val="bg1"/>
                </a:solidFill>
                <a:effectLst>
                  <a:outerShdw blurRad="38100" dist="38100" dir="2700000" algn="tl">
                    <a:srgbClr val="000000"/>
                  </a:outerShdw>
                </a:effectLst>
                <a:latin typeface="Comic Sans MS" pitchFamily="66" charset="0"/>
              </a:rPr>
              <a:t>; but in nine cases out of ten these brethren, </a:t>
            </a:r>
            <a:r>
              <a:rPr lang="en-US" sz="3600">
                <a:solidFill>
                  <a:srgbClr val="FFCC66"/>
                </a:solidFill>
                <a:effectLst>
                  <a:outerShdw blurRad="38100" dist="38100" dir="2700000" algn="tl">
                    <a:srgbClr val="000000"/>
                  </a:outerShdw>
                </a:effectLst>
                <a:latin typeface="Comic Sans MS" pitchFamily="66" charset="0"/>
              </a:rPr>
              <a:t>when passing from the stage of action</a:t>
            </a:r>
            <a:r>
              <a:rPr lang="en-US" sz="3600">
                <a:solidFill>
                  <a:schemeClr val="bg1"/>
                </a:solidFill>
                <a:effectLst>
                  <a:outerShdw blurRad="38100" dist="38100" dir="2700000" algn="tl">
                    <a:srgbClr val="000000"/>
                  </a:outerShdw>
                </a:effectLst>
                <a:latin typeface="Comic Sans MS" pitchFamily="66" charset="0"/>
              </a:rPr>
              <a:t>, </a:t>
            </a:r>
            <a:r>
              <a:rPr lang="en-US" sz="3600" u="sng">
                <a:solidFill>
                  <a:srgbClr val="FFCC66"/>
                </a:solidFill>
                <a:effectLst>
                  <a:outerShdw blurRad="38100" dist="38100" dir="2700000" algn="tl">
                    <a:srgbClr val="000000"/>
                  </a:outerShdw>
                </a:effectLst>
                <a:latin typeface="Comic Sans MS" pitchFamily="66" charset="0"/>
              </a:rPr>
              <a:t>appropriate God's property in a way that cannot glorify Him</a:t>
            </a:r>
            <a:r>
              <a:rPr lang="en-US" sz="3600">
                <a:solidFill>
                  <a:schemeClr val="bg1"/>
                </a:solidFill>
                <a:effectLst>
                  <a:outerShdw blurRad="38100" dist="38100" dir="2700000" algn="tl">
                    <a:srgbClr val="000000"/>
                  </a:outerShdw>
                </a:effectLst>
                <a:latin typeface="Comic Sans MS" pitchFamily="66" charset="0"/>
              </a:rPr>
              <a:t>, for not one dollar of it will ever flow into the Lord's treasury…</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1447800" y="152400"/>
            <a:ext cx="62484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478.1</a:t>
            </a:r>
          </a:p>
          <a:p>
            <a:pPr algn="ctr">
              <a:defRPr/>
            </a:pPr>
            <a:r>
              <a:rPr lang="en-US" sz="3600">
                <a:solidFill>
                  <a:schemeClr val="bg1"/>
                </a:solidFill>
                <a:effectLst>
                  <a:outerShdw blurRad="38100" dist="38100" dir="2700000" algn="tl">
                    <a:srgbClr val="000000"/>
                  </a:outerShdw>
                </a:effectLst>
                <a:latin typeface="Comic Sans MS" pitchFamily="66" charset="0"/>
              </a:rPr>
              <a:t>…Property is often bequeathed to children and grandchildren only </a:t>
            </a:r>
            <a:r>
              <a:rPr lang="en-US" sz="3600" u="sng">
                <a:solidFill>
                  <a:schemeClr val="bg1"/>
                </a:solidFill>
                <a:effectLst>
                  <a:outerShdw blurRad="38100" dist="38100" dir="2700000" algn="tl">
                    <a:srgbClr val="000000"/>
                  </a:outerShdw>
                </a:effectLst>
                <a:latin typeface="Comic Sans MS" pitchFamily="66" charset="0"/>
              </a:rPr>
              <a:t>to their injury</a:t>
            </a:r>
            <a:r>
              <a:rPr lang="en-US" sz="3600">
                <a:solidFill>
                  <a:schemeClr val="bg1"/>
                </a:solidFill>
                <a:effectLst>
                  <a:outerShdw blurRad="38100" dist="38100" dir="2700000" algn="tl">
                    <a:srgbClr val="000000"/>
                  </a:outerShdw>
                </a:effectLst>
                <a:latin typeface="Comic Sans MS" pitchFamily="66" charset="0"/>
              </a:rPr>
              <a:t>. They have </a:t>
            </a:r>
            <a:r>
              <a:rPr lang="en-US" sz="3600">
                <a:solidFill>
                  <a:srgbClr val="FFCC66"/>
                </a:solidFill>
                <a:effectLst>
                  <a:outerShdw blurRad="38100" dist="38100" dir="2700000" algn="tl">
                    <a:srgbClr val="000000"/>
                  </a:outerShdw>
                </a:effectLst>
                <a:latin typeface="Comic Sans MS" pitchFamily="66" charset="0"/>
              </a:rPr>
              <a:t>no love for God or for the truth</a:t>
            </a:r>
            <a:r>
              <a:rPr lang="en-US" sz="3600">
                <a:solidFill>
                  <a:schemeClr val="bg1"/>
                </a:solidFill>
                <a:effectLst>
                  <a:outerShdw blurRad="38100" dist="38100" dir="2700000" algn="tl">
                    <a:srgbClr val="000000"/>
                  </a:outerShdw>
                </a:effectLst>
                <a:latin typeface="Comic Sans MS" pitchFamily="66" charset="0"/>
              </a:rPr>
              <a:t>, and therefore this means, all of </a:t>
            </a:r>
            <a:r>
              <a:rPr lang="en-US" sz="3600" u="sng">
                <a:solidFill>
                  <a:schemeClr val="bg1"/>
                </a:solidFill>
                <a:effectLst>
                  <a:outerShdw blurRad="38100" dist="38100" dir="2700000" algn="tl">
                    <a:srgbClr val="000000"/>
                  </a:outerShdw>
                </a:effectLst>
                <a:latin typeface="Comic Sans MS" pitchFamily="66" charset="0"/>
              </a:rPr>
              <a:t>which is the Lord's</a:t>
            </a:r>
            <a:r>
              <a:rPr lang="en-US" sz="3600">
                <a:solidFill>
                  <a:schemeClr val="bg1"/>
                </a:solidFill>
                <a:effectLst>
                  <a:outerShdw blurRad="38100" dist="38100" dir="2700000" algn="tl">
                    <a:srgbClr val="000000"/>
                  </a:outerShdw>
                </a:effectLst>
                <a:latin typeface="Comic Sans MS" pitchFamily="66" charset="0"/>
              </a:rPr>
              <a:t>, passes into Satan's ranks, to be controlled by him…</a:t>
            </a:r>
          </a:p>
          <a:p>
            <a:pPr algn="ctr">
              <a:defRPr/>
            </a:pPr>
            <a:r>
              <a:rPr lang="en-US" sz="3600">
                <a:solidFill>
                  <a:schemeClr val="bg1"/>
                </a:solidFill>
                <a:effectLst>
                  <a:outerShdw blurRad="38100" dist="38100" dir="2700000" algn="tl">
                    <a:srgbClr val="000000"/>
                  </a:outerShdw>
                </a:effectLst>
                <a:latin typeface="Comic Sans MS" pitchFamily="66" charset="0"/>
              </a:rPr>
              <a:t>Ecclesiastes 2:21</a:t>
            </a:r>
          </a:p>
        </p:txBody>
      </p:sp>
      <p:sp>
        <p:nvSpPr>
          <p:cNvPr id="96260" name="Text Box 4"/>
          <p:cNvSpPr txBox="1">
            <a:spLocks noChangeArrowheads="1"/>
          </p:cNvSpPr>
          <p:nvPr/>
        </p:nvSpPr>
        <p:spPr bwMode="auto">
          <a:xfrm>
            <a:off x="1524000" y="1385888"/>
            <a:ext cx="6096000" cy="5091112"/>
          </a:xfrm>
          <a:prstGeom prst="rect">
            <a:avLst/>
          </a:prstGeom>
          <a:solidFill>
            <a:srgbClr val="000000"/>
          </a:solidFill>
          <a:ln w="9525">
            <a:noFill/>
            <a:miter lim="800000"/>
            <a:headEnd/>
            <a:tailEnd/>
          </a:ln>
          <a:effectLst/>
        </p:spPr>
        <p:txBody>
          <a:bodyPr>
            <a:spAutoFit/>
          </a:bodyPr>
          <a:lstStyle/>
          <a:p>
            <a:pPr algn="ctr">
              <a:defRPr/>
            </a:pPr>
            <a:r>
              <a:rPr lang="af-ZA" sz="4800">
                <a:solidFill>
                  <a:srgbClr val="FFCC00"/>
                </a:solidFill>
                <a:effectLst>
                  <a:outerShdw blurRad="38100" dist="38100" dir="2700000" algn="tl">
                    <a:srgbClr val="FFFFFF"/>
                  </a:outerShdw>
                </a:effectLst>
                <a:latin typeface="Times New Roman" pitchFamily="18" charset="0"/>
              </a:rPr>
              <a:t>Ecclesiastes 2:21</a:t>
            </a:r>
          </a:p>
          <a:p>
            <a:pPr algn="ctr">
              <a:defRPr/>
            </a:pPr>
            <a:r>
              <a:rPr lang="af-ZA" sz="4000">
                <a:solidFill>
                  <a:schemeClr val="bg1"/>
                </a:solidFill>
                <a:effectLst>
                  <a:outerShdw blurRad="38100" dist="38100" dir="2700000" algn="tl">
                    <a:srgbClr val="808080"/>
                  </a:outerShdw>
                </a:effectLst>
                <a:latin typeface="Times New Roman" pitchFamily="18" charset="0"/>
              </a:rPr>
              <a:t>For their is a man whose labour is with wisdom, knowledge and skill; </a:t>
            </a:r>
            <a:r>
              <a:rPr lang="af-ZA" sz="4000">
                <a:solidFill>
                  <a:srgbClr val="FFCC00"/>
                </a:solidFill>
                <a:effectLst>
                  <a:outerShdw blurRad="38100" dist="38100" dir="2700000" algn="tl">
                    <a:srgbClr val="FFFFFF"/>
                  </a:outerShdw>
                </a:effectLst>
                <a:latin typeface="Times New Roman" pitchFamily="18" charset="0"/>
              </a:rPr>
              <a:t>yet he must leave his heritage to a man who has not laboured for it.</a:t>
            </a:r>
            <a:r>
              <a:rPr lang="af-ZA" sz="4000">
                <a:solidFill>
                  <a:schemeClr val="bg1"/>
                </a:solidFill>
                <a:effectLst>
                  <a:outerShdw blurRad="38100" dist="38100" dir="2700000" algn="tl">
                    <a:srgbClr val="808080"/>
                  </a:outerShdw>
                </a:effectLst>
                <a:latin typeface="Times New Roman" pitchFamily="18" charset="0"/>
              </a:rPr>
              <a:t> This also is </a:t>
            </a:r>
            <a:r>
              <a:rPr lang="af-ZA" sz="4000">
                <a:solidFill>
                  <a:srgbClr val="FFCC00"/>
                </a:solidFill>
                <a:effectLst>
                  <a:outerShdw blurRad="38100" dist="38100" dir="2700000" algn="tl">
                    <a:srgbClr val="FFFFFF"/>
                  </a:outerShdw>
                </a:effectLst>
                <a:latin typeface="Times New Roman" pitchFamily="18" charset="0"/>
              </a:rPr>
              <a:t>vanity</a:t>
            </a:r>
            <a:r>
              <a:rPr lang="af-ZA" sz="4000">
                <a:solidFill>
                  <a:schemeClr val="bg1"/>
                </a:solidFill>
                <a:effectLst>
                  <a:outerShdw blurRad="38100" dist="38100" dir="2700000" algn="tl">
                    <a:srgbClr val="808080"/>
                  </a:outerShdw>
                </a:effectLst>
                <a:latin typeface="Times New Roman" pitchFamily="18" charset="0"/>
              </a:rPr>
              <a:t> and a great </a:t>
            </a:r>
            <a:r>
              <a:rPr lang="af-ZA" sz="4000">
                <a:solidFill>
                  <a:srgbClr val="FFCC00"/>
                </a:solidFill>
                <a:effectLst>
                  <a:outerShdw blurRad="38100" dist="38100" dir="2700000" algn="tl">
                    <a:srgbClr val="FFFFFF"/>
                  </a:outerShdw>
                </a:effectLst>
                <a:latin typeface="Times New Roman" pitchFamily="18" charset="0"/>
              </a:rPr>
              <a:t>evil</a:t>
            </a:r>
            <a:r>
              <a:rPr lang="af-ZA" sz="4000">
                <a:solidFill>
                  <a:schemeClr val="bg1"/>
                </a:solidFill>
                <a:effectLst>
                  <a:outerShdw blurRad="38100" dist="38100" dir="2700000" algn="tl">
                    <a:srgbClr val="808080"/>
                  </a:outerShdw>
                </a:effectLst>
                <a:latin typeface="Times New Roman" pitchFamily="18" charset="0"/>
              </a:rPr>
              <a:t>.</a:t>
            </a:r>
            <a:endParaRPr lang="en-GB" sz="4000">
              <a:solidFill>
                <a:schemeClr val="bg1"/>
              </a:solidFill>
              <a:effectLst>
                <a:outerShdw blurRad="38100" dist="38100" dir="2700000" algn="tl">
                  <a:srgbClr val="808080"/>
                </a:outerShdw>
              </a:effectLst>
              <a:latin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fade">
                                      <p:cBhvr>
                                        <p:cTn id="7" dur="10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96260"/>
                                        </p:tgtEl>
                                      </p:cBhvr>
                                    </p:animEffect>
                                    <p:set>
                                      <p:cBhvr>
                                        <p:cTn id="12" dur="1" fill="hold">
                                          <p:stCondLst>
                                            <p:cond delay="999"/>
                                          </p:stCondLst>
                                        </p:cTn>
                                        <p:tgtEl>
                                          <p:spTgt spid="96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P spid="9626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3"/>
          <p:cNvSpPr txBox="1">
            <a:spLocks noChangeArrowheads="1"/>
          </p:cNvSpPr>
          <p:nvPr/>
        </p:nvSpPr>
        <p:spPr bwMode="auto">
          <a:xfrm>
            <a:off x="2057400" y="762000"/>
            <a:ext cx="50292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478.1</a:t>
            </a:r>
          </a:p>
          <a:p>
            <a:pPr algn="ctr">
              <a:defRPr/>
            </a:pPr>
            <a:r>
              <a:rPr lang="en-US" sz="3600">
                <a:solidFill>
                  <a:schemeClr val="bg1"/>
                </a:solidFill>
                <a:effectLst>
                  <a:outerShdw blurRad="38100" dist="38100" dir="2700000" algn="tl">
                    <a:srgbClr val="000000"/>
                  </a:outerShdw>
                </a:effectLst>
                <a:latin typeface="Comic Sans MS" pitchFamily="66" charset="0"/>
              </a:rPr>
              <a:t>…Satan is much more vigilant, keen-sighted, and skillful in devising ways to secure means to himself </a:t>
            </a:r>
            <a:r>
              <a:rPr lang="en-US" sz="3600">
                <a:solidFill>
                  <a:srgbClr val="FFCC66"/>
                </a:solidFill>
                <a:effectLst>
                  <a:outerShdw blurRad="38100" dist="38100" dir="2700000" algn="tl">
                    <a:srgbClr val="000000"/>
                  </a:outerShdw>
                </a:effectLst>
                <a:latin typeface="Comic Sans MS" pitchFamily="66" charset="0"/>
              </a:rPr>
              <a:t>than our brethren are to secure the Lord's own to His cause</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 Box 3"/>
          <p:cNvSpPr txBox="1">
            <a:spLocks noChangeArrowheads="1"/>
          </p:cNvSpPr>
          <p:nvPr/>
        </p:nvSpPr>
        <p:spPr bwMode="auto">
          <a:xfrm>
            <a:off x="1600200" y="679450"/>
            <a:ext cx="59436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478.1 (continued)</a:t>
            </a:r>
          </a:p>
          <a:p>
            <a:pPr algn="ctr">
              <a:defRPr/>
            </a:pPr>
            <a:r>
              <a:rPr lang="en-US" sz="3600">
                <a:solidFill>
                  <a:schemeClr val="bg1"/>
                </a:solidFill>
                <a:effectLst>
                  <a:outerShdw blurRad="38100" dist="38100" dir="2700000" algn="tl">
                    <a:srgbClr val="000000"/>
                  </a:outerShdw>
                </a:effectLst>
                <a:latin typeface="Comic Sans MS" pitchFamily="66" charset="0"/>
              </a:rPr>
              <a:t>…Our brethren should feel </a:t>
            </a:r>
            <a:r>
              <a:rPr lang="en-US" sz="3600">
                <a:solidFill>
                  <a:srgbClr val="FFCC66"/>
                </a:solidFill>
                <a:effectLst>
                  <a:outerShdw blurRad="38100" dist="38100" dir="2700000" algn="tl">
                    <a:srgbClr val="000000"/>
                  </a:outerShdw>
                </a:effectLst>
                <a:latin typeface="Comic Sans MS" pitchFamily="66" charset="0"/>
              </a:rPr>
              <a:t>that a responsibility rests upon them, as faithful servants in the cause of God</a:t>
            </a:r>
            <a:r>
              <a:rPr lang="en-US" sz="3600">
                <a:solidFill>
                  <a:schemeClr val="bg1"/>
                </a:solidFill>
                <a:effectLst>
                  <a:outerShdw blurRad="38100" dist="38100" dir="2700000" algn="tl">
                    <a:srgbClr val="000000"/>
                  </a:outerShdw>
                </a:effectLst>
                <a:latin typeface="Comic Sans MS" pitchFamily="66" charset="0"/>
              </a:rPr>
              <a:t>, to exercise their intellect in regard to this matter, and secure to the Lord His own.</a:t>
            </a: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 Box 3"/>
          <p:cNvSpPr txBox="1">
            <a:spLocks noChangeArrowheads="1"/>
          </p:cNvSpPr>
          <p:nvPr/>
        </p:nvSpPr>
        <p:spPr bwMode="auto">
          <a:xfrm>
            <a:off x="1066800" y="0"/>
            <a:ext cx="70104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479.1</a:t>
            </a:r>
          </a:p>
          <a:p>
            <a:pPr algn="ctr">
              <a:defRPr/>
            </a:pPr>
            <a:r>
              <a:rPr lang="en-US" sz="3600">
                <a:solidFill>
                  <a:schemeClr val="bg1"/>
                </a:solidFill>
                <a:effectLst>
                  <a:outerShdw blurRad="38100" dist="38100" dir="2700000" algn="tl">
                    <a:srgbClr val="000000"/>
                  </a:outerShdw>
                </a:effectLst>
                <a:latin typeface="Comic Sans MS" pitchFamily="66" charset="0"/>
              </a:rPr>
              <a:t>But </a:t>
            </a:r>
            <a:r>
              <a:rPr lang="en-US" sz="3600">
                <a:solidFill>
                  <a:srgbClr val="FFCC66"/>
                </a:solidFill>
                <a:effectLst>
                  <a:outerShdw blurRad="38100" dist="38100" dir="2700000" algn="tl">
                    <a:srgbClr val="000000"/>
                  </a:outerShdw>
                </a:effectLst>
                <a:latin typeface="Comic Sans MS" pitchFamily="66" charset="0"/>
              </a:rPr>
              <a:t>this duty is </a:t>
            </a:r>
            <a:r>
              <a:rPr lang="en-US" sz="3600" u="sng">
                <a:solidFill>
                  <a:srgbClr val="FFCC66"/>
                </a:solidFill>
                <a:effectLst>
                  <a:outerShdw blurRad="38100" dist="38100" dir="2700000" algn="tl">
                    <a:srgbClr val="000000"/>
                  </a:outerShdw>
                </a:effectLst>
                <a:latin typeface="Comic Sans MS" pitchFamily="66" charset="0"/>
              </a:rPr>
              <a:t>just as sacred as the duty to preach the word</a:t>
            </a:r>
            <a:r>
              <a:rPr lang="en-US" sz="3600">
                <a:solidFill>
                  <a:srgbClr val="FFCC66"/>
                </a:solidFill>
                <a:effectLst>
                  <a:outerShdw blurRad="38100" dist="38100" dir="2700000" algn="tl">
                    <a:srgbClr val="000000"/>
                  </a:outerShdw>
                </a:effectLst>
                <a:latin typeface="Comic Sans MS" pitchFamily="66" charset="0"/>
              </a:rPr>
              <a:t> to save souls</a:t>
            </a:r>
            <a:r>
              <a:rPr lang="en-US" sz="3600">
                <a:solidFill>
                  <a:schemeClr val="bg1"/>
                </a:solidFill>
                <a:effectLst>
                  <a:outerShdw blurRad="38100" dist="38100" dir="2700000" algn="tl">
                    <a:srgbClr val="000000"/>
                  </a:outerShdw>
                </a:effectLst>
                <a:latin typeface="Comic Sans MS" pitchFamily="66" charset="0"/>
              </a:rPr>
              <a:t>. Here is a man with God's money or property in his hands. </a:t>
            </a:r>
            <a:r>
              <a:rPr lang="en-US" sz="3600">
                <a:solidFill>
                  <a:srgbClr val="FFCC66"/>
                </a:solidFill>
                <a:effectLst>
                  <a:outerShdw blurRad="38100" dist="38100" dir="2700000" algn="tl">
                    <a:srgbClr val="000000"/>
                  </a:outerShdw>
                </a:effectLst>
                <a:latin typeface="Comic Sans MS" pitchFamily="66" charset="0"/>
              </a:rPr>
              <a:t>He is about to change his stewardship</a:t>
            </a:r>
            <a:r>
              <a:rPr lang="en-US" sz="3600">
                <a:solidFill>
                  <a:schemeClr val="bg1"/>
                </a:solidFill>
                <a:effectLst>
                  <a:outerShdw blurRad="38100" dist="38100" dir="2700000" algn="tl">
                    <a:srgbClr val="000000"/>
                  </a:outerShdw>
                </a:effectLst>
                <a:latin typeface="Comic Sans MS" pitchFamily="66" charset="0"/>
              </a:rPr>
              <a:t>. Will he place the means which God has lent him to be used in His cause, </a:t>
            </a:r>
            <a:r>
              <a:rPr lang="en-US" sz="3600" u="sng">
                <a:solidFill>
                  <a:srgbClr val="FFCC66"/>
                </a:solidFill>
                <a:effectLst>
                  <a:outerShdw blurRad="38100" dist="38100" dir="2700000" algn="tl">
                    <a:srgbClr val="000000"/>
                  </a:outerShdw>
                </a:effectLst>
                <a:latin typeface="Comic Sans MS" pitchFamily="66" charset="0"/>
              </a:rPr>
              <a:t>in the hands of wicked men, just because they          are his relatives</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 Box 3"/>
          <p:cNvSpPr txBox="1">
            <a:spLocks noChangeArrowheads="1"/>
          </p:cNvSpPr>
          <p:nvPr/>
        </p:nvSpPr>
        <p:spPr bwMode="auto">
          <a:xfrm>
            <a:off x="1524000" y="152400"/>
            <a:ext cx="60198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479.1 (continued)</a:t>
            </a:r>
          </a:p>
          <a:p>
            <a:pPr algn="ctr">
              <a:defRPr/>
            </a:pPr>
            <a:r>
              <a:rPr lang="en-US" sz="3600">
                <a:solidFill>
                  <a:schemeClr val="bg1"/>
                </a:solidFill>
                <a:effectLst>
                  <a:outerShdw blurRad="38100" dist="38100" dir="2700000" algn="tl">
                    <a:srgbClr val="000000"/>
                  </a:outerShdw>
                </a:effectLst>
                <a:latin typeface="Comic Sans MS" pitchFamily="66" charset="0"/>
              </a:rPr>
              <a:t>…Should not Christian men </a:t>
            </a:r>
            <a:r>
              <a:rPr lang="en-US" sz="3600" u="sng">
                <a:solidFill>
                  <a:schemeClr val="bg1"/>
                </a:solidFill>
                <a:effectLst>
                  <a:outerShdw blurRad="38100" dist="38100" dir="2700000" algn="tl">
                    <a:srgbClr val="000000"/>
                  </a:outerShdw>
                </a:effectLst>
                <a:latin typeface="Comic Sans MS" pitchFamily="66" charset="0"/>
              </a:rPr>
              <a:t>feel interested and anxious</a:t>
            </a:r>
            <a:r>
              <a:rPr lang="en-US" sz="3600">
                <a:solidFill>
                  <a:schemeClr val="bg1"/>
                </a:solidFill>
                <a:effectLst>
                  <a:outerShdw blurRad="38100" dist="38100" dir="2700000" algn="tl">
                    <a:srgbClr val="000000"/>
                  </a:outerShdw>
                </a:effectLst>
                <a:latin typeface="Comic Sans MS" pitchFamily="66" charset="0"/>
              </a:rPr>
              <a:t> for that man's </a:t>
            </a:r>
            <a:r>
              <a:rPr lang="en-US" sz="3600">
                <a:solidFill>
                  <a:srgbClr val="FFCC66"/>
                </a:solidFill>
                <a:effectLst>
                  <a:outerShdw blurRad="38100" dist="38100" dir="2700000" algn="tl">
                    <a:srgbClr val="000000"/>
                  </a:outerShdw>
                </a:effectLst>
                <a:latin typeface="Comic Sans MS" pitchFamily="66" charset="0"/>
              </a:rPr>
              <a:t>future good</a:t>
            </a:r>
            <a:r>
              <a:rPr lang="en-US" sz="3600">
                <a:solidFill>
                  <a:schemeClr val="bg1"/>
                </a:solidFill>
                <a:effectLst>
                  <a:outerShdw blurRad="38100" dist="38100" dir="2700000" algn="tl">
                    <a:srgbClr val="000000"/>
                  </a:outerShdw>
                </a:effectLst>
                <a:latin typeface="Comic Sans MS" pitchFamily="66" charset="0"/>
              </a:rPr>
              <a:t> as well as for the interest of God's cause, </a:t>
            </a:r>
            <a:r>
              <a:rPr lang="en-US" sz="3600" u="sng">
                <a:solidFill>
                  <a:schemeClr val="bg1"/>
                </a:solidFill>
                <a:effectLst>
                  <a:outerShdw blurRad="38100" dist="38100" dir="2700000" algn="tl">
                    <a:srgbClr val="000000"/>
                  </a:outerShdw>
                </a:effectLst>
                <a:latin typeface="Comic Sans MS" pitchFamily="66" charset="0"/>
              </a:rPr>
              <a:t>that he shall make a right disposition of his Lord's money</a:t>
            </a:r>
            <a:r>
              <a:rPr lang="en-US" sz="3600">
                <a:solidFill>
                  <a:schemeClr val="bg1"/>
                </a:solidFill>
                <a:effectLst>
                  <a:outerShdw blurRad="38100" dist="38100" dir="2700000" algn="tl">
                    <a:srgbClr val="000000"/>
                  </a:outerShdw>
                </a:effectLst>
                <a:latin typeface="Comic Sans MS" pitchFamily="66" charset="0"/>
              </a:rPr>
              <a:t>, the talents lent him for wise improvement?...</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p:cNvSpPr txBox="1">
            <a:spLocks noChangeArrowheads="1"/>
          </p:cNvSpPr>
          <p:nvPr/>
        </p:nvSpPr>
        <p:spPr bwMode="auto">
          <a:xfrm>
            <a:off x="685800" y="76200"/>
            <a:ext cx="76200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479.1</a:t>
            </a:r>
          </a:p>
          <a:p>
            <a:pPr algn="ctr">
              <a:defRPr/>
            </a:pPr>
            <a:r>
              <a:rPr lang="en-US" sz="3600">
                <a:solidFill>
                  <a:schemeClr val="bg1"/>
                </a:solidFill>
                <a:effectLst>
                  <a:outerShdw blurRad="38100" dist="38100" dir="2700000" algn="tl">
                    <a:srgbClr val="000000"/>
                  </a:outerShdw>
                </a:effectLst>
                <a:latin typeface="Comic Sans MS" pitchFamily="66" charset="0"/>
              </a:rPr>
              <a:t>…Will his brethren stand by and see him </a:t>
            </a:r>
            <a:r>
              <a:rPr lang="en-US" sz="3600" u="sng">
                <a:solidFill>
                  <a:srgbClr val="FFCC66"/>
                </a:solidFill>
                <a:effectLst>
                  <a:outerShdw blurRad="38100" dist="38100" dir="2700000" algn="tl">
                    <a:srgbClr val="000000"/>
                  </a:outerShdw>
                </a:effectLst>
                <a:latin typeface="Comic Sans MS" pitchFamily="66" charset="0"/>
              </a:rPr>
              <a:t>losing his hold on this life</a:t>
            </a:r>
            <a:r>
              <a:rPr lang="en-US" sz="3600">
                <a:solidFill>
                  <a:schemeClr val="bg1"/>
                </a:solidFill>
                <a:effectLst>
                  <a:outerShdw blurRad="38100" dist="38100" dir="2700000" algn="tl">
                    <a:srgbClr val="000000"/>
                  </a:outerShdw>
                </a:effectLst>
                <a:latin typeface="Comic Sans MS" pitchFamily="66" charset="0"/>
              </a:rPr>
              <a:t> and at the same time </a:t>
            </a:r>
            <a:r>
              <a:rPr lang="en-US" sz="3600" u="sng">
                <a:solidFill>
                  <a:srgbClr val="FFCC66"/>
                </a:solidFill>
                <a:effectLst>
                  <a:outerShdw blurRad="38100" dist="38100" dir="2700000" algn="tl">
                    <a:srgbClr val="000000"/>
                  </a:outerShdw>
                </a:effectLst>
                <a:latin typeface="Comic Sans MS" pitchFamily="66" charset="0"/>
              </a:rPr>
              <a:t>robbing the treasury of God</a:t>
            </a:r>
            <a:r>
              <a:rPr lang="en-US" sz="3600">
                <a:solidFill>
                  <a:schemeClr val="bg1"/>
                </a:solidFill>
                <a:effectLst>
                  <a:outerShdw blurRad="38100" dist="38100" dir="2700000" algn="tl">
                    <a:srgbClr val="000000"/>
                  </a:outerShdw>
                </a:effectLst>
                <a:latin typeface="Comic Sans MS" pitchFamily="66" charset="0"/>
              </a:rPr>
              <a:t>? This would be a fearful loss to himself and to the cause; for, by placing his talent of means </a:t>
            </a:r>
            <a:r>
              <a:rPr lang="en-US" sz="3600" u="sng">
                <a:solidFill>
                  <a:schemeClr val="bg1"/>
                </a:solidFill>
                <a:effectLst>
                  <a:outerShdw blurRad="38100" dist="38100" dir="2700000" algn="tl">
                    <a:srgbClr val="000000"/>
                  </a:outerShdw>
                </a:effectLst>
                <a:latin typeface="Comic Sans MS" pitchFamily="66" charset="0"/>
              </a:rPr>
              <a:t>in the hands of those who have no regard for the truth of God</a:t>
            </a:r>
            <a:r>
              <a:rPr lang="en-US" sz="3600">
                <a:solidFill>
                  <a:schemeClr val="bg1"/>
                </a:solidFill>
                <a:effectLst>
                  <a:outerShdw blurRad="38100" dist="38100" dir="2700000" algn="tl">
                    <a:srgbClr val="000000"/>
                  </a:outerShdw>
                </a:effectLst>
                <a:latin typeface="Comic Sans MS" pitchFamily="66" charset="0"/>
              </a:rPr>
              <a:t>, he would, to all intents and purposes, be wrapping it in a napkin and hiding it in the earth.</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228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chemeClr val="bg1"/>
                </a:solidFill>
                <a:effectLst/>
                <a:latin typeface="Comic Sans MS" panose="030F0702030302020204" pitchFamily="66" charset="0"/>
              </a:rPr>
              <a:t>Text</a:t>
            </a:r>
          </a:p>
        </p:txBody>
      </p:sp>
      <p:pic>
        <p:nvPicPr>
          <p:cNvPr id="6147" name="Picture 3" descr="IMG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2514600" y="4572000"/>
            <a:ext cx="3962400" cy="1190625"/>
          </a:xfrm>
          <a:prstGeom prst="rect">
            <a:avLst/>
          </a:prstGeom>
          <a:noFill/>
          <a:ln w="9525">
            <a:noFill/>
            <a:miter lim="800000"/>
            <a:headEnd/>
            <a:tailEnd/>
          </a:ln>
          <a:effectLst/>
        </p:spPr>
        <p:txBody>
          <a:bodyPr>
            <a:spAutoFit/>
          </a:bodyPr>
          <a:lstStyle/>
          <a:p>
            <a:pPr algn="ctr">
              <a:defRPr/>
            </a:pPr>
            <a:r>
              <a:rPr lang="en-US" sz="3600" dirty="0">
                <a:solidFill>
                  <a:schemeClr val="bg1"/>
                </a:solidFill>
                <a:effectLst>
                  <a:outerShdw blurRad="38100" dist="38100" dir="2700000" algn="tl">
                    <a:srgbClr val="FFFFFF"/>
                  </a:outerShdw>
                </a:effectLst>
                <a:latin typeface="Algerian" panose="04020705040A02060702" pitchFamily="82" charset="0"/>
              </a:rPr>
              <a:t>In Memoriam</a:t>
            </a:r>
          </a:p>
          <a:p>
            <a:pPr algn="ctr">
              <a:defRPr/>
            </a:pPr>
            <a:r>
              <a:rPr lang="en-US" sz="3600" dirty="0">
                <a:solidFill>
                  <a:schemeClr val="bg1"/>
                </a:solidFill>
                <a:effectLst>
                  <a:outerShdw blurRad="38100" dist="38100" dir="2700000" algn="tl">
                    <a:srgbClr val="FFFFFF"/>
                  </a:outerShdw>
                </a:effectLst>
                <a:latin typeface="Algerian" panose="04020705040A02060702" pitchFamily="82" charset="0"/>
              </a:rPr>
              <a:t>Reggie Pillay</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3"/>
          <p:cNvSpPr txBox="1">
            <a:spLocks noChangeArrowheads="1"/>
          </p:cNvSpPr>
          <p:nvPr/>
        </p:nvSpPr>
        <p:spPr bwMode="auto">
          <a:xfrm>
            <a:off x="1752600" y="374650"/>
            <a:ext cx="54864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479.2</a:t>
            </a:r>
          </a:p>
          <a:p>
            <a:pPr algn="ctr">
              <a:defRPr/>
            </a:pPr>
            <a:r>
              <a:rPr lang="en-US" sz="3600">
                <a:solidFill>
                  <a:schemeClr val="bg1"/>
                </a:solidFill>
                <a:effectLst>
                  <a:outerShdw blurRad="38100" dist="38100" dir="2700000" algn="tl">
                    <a:srgbClr val="000000"/>
                  </a:outerShdw>
                </a:effectLst>
                <a:latin typeface="Comic Sans MS" pitchFamily="66" charset="0"/>
              </a:rPr>
              <a:t>We must </a:t>
            </a:r>
            <a:r>
              <a:rPr lang="en-US" sz="3600" u="sng">
                <a:solidFill>
                  <a:schemeClr val="bg1"/>
                </a:solidFill>
                <a:effectLst>
                  <a:outerShdw blurRad="38100" dist="38100" dir="2700000" algn="tl">
                    <a:srgbClr val="000000"/>
                  </a:outerShdw>
                </a:effectLst>
                <a:latin typeface="Comic Sans MS" pitchFamily="66" charset="0"/>
              </a:rPr>
              <a:t>acknowledge that our possessions are absolutely His</a:t>
            </a:r>
            <a:r>
              <a:rPr lang="en-US" sz="3600">
                <a:solidFill>
                  <a:schemeClr val="bg1"/>
                </a:solidFill>
                <a:effectLst>
                  <a:outerShdw blurRad="38100" dist="38100" dir="2700000" algn="tl">
                    <a:srgbClr val="000000"/>
                  </a:outerShdw>
                </a:effectLst>
                <a:latin typeface="Comic Sans MS" pitchFamily="66" charset="0"/>
              </a:rPr>
              <a:t>, by using of them freely whenever means is needed to advance His cause. Some close their ears to the calls made for money…</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3"/>
          <p:cNvSpPr txBox="1">
            <a:spLocks noChangeArrowheads="1"/>
          </p:cNvSpPr>
          <p:nvPr/>
        </p:nvSpPr>
        <p:spPr bwMode="auto">
          <a:xfrm>
            <a:off x="685800" y="76200"/>
            <a:ext cx="77724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479.2 (continued)</a:t>
            </a:r>
          </a:p>
          <a:p>
            <a:pPr algn="ctr">
              <a:defRPr/>
            </a:pPr>
            <a:r>
              <a:rPr lang="en-US" sz="3600">
                <a:solidFill>
                  <a:schemeClr val="bg1"/>
                </a:solidFill>
                <a:effectLst>
                  <a:outerShdw blurRad="38100" dist="38100" dir="2700000" algn="tl">
                    <a:srgbClr val="000000"/>
                  </a:outerShdw>
                </a:effectLst>
                <a:latin typeface="Comic Sans MS" pitchFamily="66" charset="0"/>
              </a:rPr>
              <a:t>…Therefore they live a life of avarice, </a:t>
            </a:r>
            <a:r>
              <a:rPr lang="en-US" sz="3600">
                <a:solidFill>
                  <a:srgbClr val="FFCC66"/>
                </a:solidFill>
                <a:effectLst>
                  <a:outerShdw blurRad="38100" dist="38100" dir="2700000" algn="tl">
                    <a:srgbClr val="000000"/>
                  </a:outerShdw>
                </a:effectLst>
                <a:latin typeface="Comic Sans MS" pitchFamily="66" charset="0"/>
              </a:rPr>
              <a:t>robbing God</a:t>
            </a:r>
            <a:r>
              <a:rPr lang="en-US" sz="3600">
                <a:solidFill>
                  <a:schemeClr val="bg1"/>
                </a:solidFill>
                <a:effectLst>
                  <a:outerShdw blurRad="38100" dist="38100" dir="2700000" algn="tl">
                    <a:srgbClr val="000000"/>
                  </a:outerShdw>
                </a:effectLst>
                <a:latin typeface="Comic Sans MS" pitchFamily="66" charset="0"/>
              </a:rPr>
              <a:t> in tithes and in offerings, and in their wills return to God </a:t>
            </a:r>
            <a:r>
              <a:rPr lang="en-US" sz="3600" u="sng">
                <a:solidFill>
                  <a:srgbClr val="FFCC66"/>
                </a:solidFill>
                <a:effectLst>
                  <a:outerShdw blurRad="38100" dist="38100" dir="2700000" algn="tl">
                    <a:srgbClr val="000000"/>
                  </a:outerShdw>
                </a:effectLst>
                <a:latin typeface="Comic Sans MS" pitchFamily="66" charset="0"/>
              </a:rPr>
              <a:t>but a small portion</a:t>
            </a:r>
            <a:r>
              <a:rPr lang="en-US" sz="3600">
                <a:solidFill>
                  <a:schemeClr val="bg1"/>
                </a:solidFill>
                <a:effectLst>
                  <a:outerShdw blurRad="38100" dist="38100" dir="2700000" algn="tl">
                    <a:srgbClr val="000000"/>
                  </a:outerShdw>
                </a:effectLst>
                <a:latin typeface="Comic Sans MS" pitchFamily="66" charset="0"/>
              </a:rPr>
              <a:t> of that which He has lent them, while a </a:t>
            </a:r>
            <a:r>
              <a:rPr lang="en-US" sz="3600" u="sng">
                <a:solidFill>
                  <a:srgbClr val="FFCC66"/>
                </a:solidFill>
                <a:effectLst>
                  <a:outerShdw blurRad="38100" dist="38100" dir="2700000" algn="tl">
                    <a:srgbClr val="000000"/>
                  </a:outerShdw>
                </a:effectLst>
                <a:latin typeface="Comic Sans MS" pitchFamily="66" charset="0"/>
              </a:rPr>
              <a:t>very large proportion</a:t>
            </a:r>
            <a:r>
              <a:rPr lang="en-US" sz="3600">
                <a:solidFill>
                  <a:schemeClr val="bg1"/>
                </a:solidFill>
                <a:effectLst>
                  <a:outerShdw blurRad="38100" dist="38100" dir="2700000" algn="tl">
                    <a:srgbClr val="000000"/>
                  </a:outerShdw>
                </a:effectLst>
                <a:latin typeface="Comic Sans MS" pitchFamily="66" charset="0"/>
              </a:rPr>
              <a:t> is appropriated to </a:t>
            </a:r>
            <a:r>
              <a:rPr lang="en-US" sz="3600" u="sng">
                <a:solidFill>
                  <a:schemeClr val="bg1"/>
                </a:solidFill>
                <a:effectLst>
                  <a:outerShdw blurRad="38100" dist="38100" dir="2700000" algn="tl">
                    <a:srgbClr val="000000"/>
                  </a:outerShdw>
                </a:effectLst>
                <a:latin typeface="Comic Sans MS" pitchFamily="66" charset="0"/>
              </a:rPr>
              <a:t>relatives who have no interest in the truth</a:t>
            </a:r>
            <a:r>
              <a:rPr lang="en-US" sz="3600">
                <a:solidFill>
                  <a:schemeClr val="bg1"/>
                </a:solidFill>
                <a:effectLst>
                  <a:outerShdw blurRad="38100" dist="38100" dir="2700000" algn="tl">
                    <a:srgbClr val="000000"/>
                  </a:outerShdw>
                </a:effectLst>
                <a:latin typeface="Comic Sans MS" pitchFamily="66" charset="0"/>
              </a:rPr>
              <a:t>. </a:t>
            </a:r>
            <a:r>
              <a:rPr lang="en-US" sz="3600">
                <a:solidFill>
                  <a:srgbClr val="FFCC66"/>
                </a:solidFill>
                <a:effectLst>
                  <a:outerShdw blurRad="38100" dist="38100" dir="2700000" algn="tl">
                    <a:srgbClr val="000000"/>
                  </a:outerShdw>
                </a:effectLst>
                <a:latin typeface="Comic Sans MS" pitchFamily="66" charset="0"/>
              </a:rPr>
              <a:t>This is the worst kind of robbery</a:t>
            </a:r>
            <a:r>
              <a:rPr lang="en-US" sz="3600">
                <a:solidFill>
                  <a:schemeClr val="bg1"/>
                </a:solidFill>
                <a:effectLst>
                  <a:outerShdw blurRad="38100" dist="38100" dir="2700000" algn="tl">
                    <a:srgbClr val="000000"/>
                  </a:outerShdw>
                </a:effectLst>
                <a:latin typeface="Comic Sans MS" pitchFamily="66" charset="0"/>
              </a:rPr>
              <a:t>. They rob God of His just dues, not only all through life, but also at death.</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3"/>
          <p:cNvSpPr txBox="1">
            <a:spLocks noChangeArrowheads="1"/>
          </p:cNvSpPr>
          <p:nvPr/>
        </p:nvSpPr>
        <p:spPr bwMode="auto">
          <a:xfrm>
            <a:off x="1524000" y="98425"/>
            <a:ext cx="60960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480.1</a:t>
            </a:r>
          </a:p>
          <a:p>
            <a:pPr algn="ctr">
              <a:defRPr/>
            </a:pPr>
            <a:r>
              <a:rPr lang="en-US" sz="3600">
                <a:solidFill>
                  <a:schemeClr val="bg1"/>
                </a:solidFill>
                <a:effectLst>
                  <a:outerShdw blurRad="38100" dist="38100" dir="2700000" algn="tl">
                    <a:srgbClr val="000000"/>
                  </a:outerShdw>
                </a:effectLst>
                <a:latin typeface="Comic Sans MS" pitchFamily="66" charset="0"/>
              </a:rPr>
              <a:t>It is </a:t>
            </a:r>
            <a:r>
              <a:rPr lang="en-US" sz="3600">
                <a:solidFill>
                  <a:srgbClr val="FFCC66"/>
                </a:solidFill>
                <a:effectLst>
                  <a:outerShdw blurRad="38100" dist="38100" dir="2700000" algn="tl">
                    <a:srgbClr val="000000"/>
                  </a:outerShdw>
                </a:effectLst>
                <a:latin typeface="Comic Sans MS" pitchFamily="66" charset="0"/>
              </a:rPr>
              <a:t>utter folly</a:t>
            </a:r>
            <a:r>
              <a:rPr lang="en-US" sz="3600">
                <a:solidFill>
                  <a:schemeClr val="bg1"/>
                </a:solidFill>
                <a:effectLst>
                  <a:outerShdw blurRad="38100" dist="38100" dir="2700000" algn="tl">
                    <a:srgbClr val="000000"/>
                  </a:outerShdw>
                </a:effectLst>
                <a:latin typeface="Comic Sans MS" pitchFamily="66" charset="0"/>
              </a:rPr>
              <a:t> to defer to make a </a:t>
            </a:r>
            <a:r>
              <a:rPr lang="en-US" sz="3600" u="sng">
                <a:solidFill>
                  <a:schemeClr val="bg1"/>
                </a:solidFill>
                <a:effectLst>
                  <a:outerShdw blurRad="38100" dist="38100" dir="2700000" algn="tl">
                    <a:srgbClr val="000000"/>
                  </a:outerShdw>
                </a:effectLst>
                <a:latin typeface="Comic Sans MS" pitchFamily="66" charset="0"/>
              </a:rPr>
              <a:t>preparation for the future life</a:t>
            </a:r>
            <a:r>
              <a:rPr lang="en-US" sz="3600">
                <a:solidFill>
                  <a:schemeClr val="bg1"/>
                </a:solidFill>
                <a:effectLst>
                  <a:outerShdw blurRad="38100" dist="38100" dir="2700000" algn="tl">
                    <a:srgbClr val="000000"/>
                  </a:outerShdw>
                </a:effectLst>
                <a:latin typeface="Comic Sans MS" pitchFamily="66" charset="0"/>
              </a:rPr>
              <a:t> until nearly the last hour of the present life. It is also </a:t>
            </a:r>
            <a:r>
              <a:rPr lang="en-US" sz="3600">
                <a:solidFill>
                  <a:srgbClr val="FFCC66"/>
                </a:solidFill>
                <a:effectLst>
                  <a:outerShdw blurRad="38100" dist="38100" dir="2700000" algn="tl">
                    <a:srgbClr val="000000"/>
                  </a:outerShdw>
                </a:effectLst>
                <a:latin typeface="Comic Sans MS" pitchFamily="66" charset="0"/>
              </a:rPr>
              <a:t>a great mistake</a:t>
            </a:r>
            <a:r>
              <a:rPr lang="en-US" sz="3600">
                <a:solidFill>
                  <a:schemeClr val="bg1"/>
                </a:solidFill>
                <a:effectLst>
                  <a:outerShdw blurRad="38100" dist="38100" dir="2700000" algn="tl">
                    <a:srgbClr val="000000"/>
                  </a:outerShdw>
                </a:effectLst>
                <a:latin typeface="Comic Sans MS" pitchFamily="66" charset="0"/>
              </a:rPr>
              <a:t> to defer to answer the claims of God for liberality to His cause until the time comes when you are to </a:t>
            </a:r>
            <a:r>
              <a:rPr lang="en-US" sz="3600" u="sng">
                <a:solidFill>
                  <a:schemeClr val="bg1"/>
                </a:solidFill>
                <a:effectLst>
                  <a:outerShdw blurRad="38100" dist="38100" dir="2700000" algn="tl">
                    <a:srgbClr val="000000"/>
                  </a:outerShdw>
                </a:effectLst>
                <a:latin typeface="Comic Sans MS" pitchFamily="66" charset="0"/>
              </a:rPr>
              <a:t>shift your stewardship upon others</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3"/>
          <p:cNvSpPr txBox="1">
            <a:spLocks noChangeArrowheads="1"/>
          </p:cNvSpPr>
          <p:nvPr/>
        </p:nvSpPr>
        <p:spPr bwMode="auto">
          <a:xfrm>
            <a:off x="1676400" y="228600"/>
            <a:ext cx="5715000" cy="55848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480.2 (continued)</a:t>
            </a:r>
          </a:p>
          <a:p>
            <a:pPr algn="ctr">
              <a:defRPr/>
            </a:pPr>
            <a:r>
              <a:rPr lang="en-US" sz="3600">
                <a:solidFill>
                  <a:schemeClr val="bg1"/>
                </a:solidFill>
                <a:effectLst>
                  <a:outerShdw blurRad="38100" dist="38100" dir="2700000" algn="tl">
                    <a:srgbClr val="000000"/>
                  </a:outerShdw>
                </a:effectLst>
                <a:latin typeface="Comic Sans MS" pitchFamily="66" charset="0"/>
              </a:rPr>
              <a:t>…Those who wait till death before they make a disposition of their property, surrender it to death rather than to God. In so doing </a:t>
            </a:r>
            <a:r>
              <a:rPr lang="en-US" sz="3600">
                <a:solidFill>
                  <a:srgbClr val="FFCC66"/>
                </a:solidFill>
                <a:effectLst>
                  <a:outerShdw blurRad="38100" dist="38100" dir="2700000" algn="tl">
                    <a:srgbClr val="000000"/>
                  </a:outerShdw>
                </a:effectLst>
                <a:latin typeface="Comic Sans MS" pitchFamily="66" charset="0"/>
              </a:rPr>
              <a:t>many are acting directly contrary to the plan of God plainly stated in His word</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3"/>
          <p:cNvSpPr txBox="1">
            <a:spLocks noChangeArrowheads="1"/>
          </p:cNvSpPr>
          <p:nvPr/>
        </p:nvSpPr>
        <p:spPr bwMode="auto">
          <a:xfrm>
            <a:off x="990600" y="228600"/>
            <a:ext cx="7162800" cy="55848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480.2</a:t>
            </a:r>
          </a:p>
          <a:p>
            <a:pPr algn="ctr">
              <a:defRPr/>
            </a:pPr>
            <a:r>
              <a:rPr lang="en-US" sz="3600">
                <a:solidFill>
                  <a:schemeClr val="bg1"/>
                </a:solidFill>
                <a:effectLst>
                  <a:outerShdw blurRad="38100" dist="38100" dir="2700000" algn="tl">
                    <a:srgbClr val="000000"/>
                  </a:outerShdw>
                </a:effectLst>
                <a:latin typeface="Comic Sans MS" pitchFamily="66" charset="0"/>
              </a:rPr>
              <a:t>Those who neglect known duty by not answering to God's claims upon them in this life, and who soothe their consciences by calculating on making their bequests at death, </a:t>
            </a:r>
            <a:r>
              <a:rPr lang="en-US" sz="3600">
                <a:solidFill>
                  <a:srgbClr val="FFCC66"/>
                </a:solidFill>
                <a:effectLst>
                  <a:outerShdw blurRad="38100" dist="38100" dir="2700000" algn="tl">
                    <a:srgbClr val="000000"/>
                  </a:outerShdw>
                </a:effectLst>
                <a:latin typeface="Comic Sans MS" pitchFamily="66" charset="0"/>
              </a:rPr>
              <a:t>will receive no words of commendation from the Master, nor will they receive a reward</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3"/>
          <p:cNvSpPr txBox="1">
            <a:spLocks noChangeArrowheads="1"/>
          </p:cNvSpPr>
          <p:nvPr/>
        </p:nvSpPr>
        <p:spPr bwMode="auto">
          <a:xfrm>
            <a:off x="914400" y="152400"/>
            <a:ext cx="73914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480.2 (continued)</a:t>
            </a:r>
          </a:p>
          <a:p>
            <a:pPr algn="ctr">
              <a:defRPr/>
            </a:pPr>
            <a:r>
              <a:rPr lang="en-US" sz="3600">
                <a:solidFill>
                  <a:schemeClr val="bg1"/>
                </a:solidFill>
                <a:effectLst>
                  <a:outerShdw blurRad="38100" dist="38100" dir="2700000" algn="tl">
                    <a:srgbClr val="000000"/>
                  </a:outerShdw>
                </a:effectLst>
                <a:latin typeface="Comic Sans MS" pitchFamily="66" charset="0"/>
              </a:rPr>
              <a:t>…By becoming their own executors, they could meet the claims of God themselves, instead of shifting the responsibility upon others. We should regard ourselves as stewards of the Lord's property and God as the supreme proprietor, </a:t>
            </a:r>
            <a:r>
              <a:rPr lang="en-US" sz="3600">
                <a:solidFill>
                  <a:srgbClr val="FFCC66"/>
                </a:solidFill>
                <a:effectLst>
                  <a:outerShdw blurRad="38100" dist="38100" dir="2700000" algn="tl">
                    <a:srgbClr val="000000"/>
                  </a:outerShdw>
                </a:effectLst>
                <a:latin typeface="Comic Sans MS" pitchFamily="66" charset="0"/>
              </a:rPr>
              <a:t>to whom we are to render His own when He shall require it</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3"/>
          <p:cNvSpPr txBox="1">
            <a:spLocks noChangeArrowheads="1"/>
          </p:cNvSpPr>
          <p:nvPr/>
        </p:nvSpPr>
        <p:spPr bwMode="auto">
          <a:xfrm>
            <a:off x="1219200" y="358775"/>
            <a:ext cx="6705600" cy="5584825"/>
          </a:xfrm>
          <a:prstGeom prst="rect">
            <a:avLst/>
          </a:prstGeom>
          <a:noFill/>
          <a:ln w="9525">
            <a:noFill/>
            <a:miter lim="800000"/>
            <a:headEnd/>
            <a:tailEnd/>
          </a:ln>
          <a:effectLst/>
        </p:spPr>
        <p:txBody>
          <a:bodyPr>
            <a:spAutoFit/>
          </a:bodyPr>
          <a:lstStyle/>
          <a:p>
            <a:pPr algn="ctr">
              <a:defRPr/>
            </a:pPr>
            <a:r>
              <a:rPr lang="en-US" sz="3600">
                <a:solidFill>
                  <a:srgbClr val="FF9933"/>
                </a:solidFill>
                <a:effectLst/>
                <a:latin typeface="Comic Sans MS" pitchFamily="66" charset="0"/>
              </a:rPr>
              <a:t>4T 480.2 (continued)</a:t>
            </a:r>
          </a:p>
          <a:p>
            <a:pPr algn="ctr">
              <a:defRPr/>
            </a:pPr>
            <a:r>
              <a:rPr lang="en-US" sz="3600">
                <a:solidFill>
                  <a:schemeClr val="bg1"/>
                </a:solidFill>
                <a:effectLst>
                  <a:outerShdw blurRad="38100" dist="38100" dir="2700000" algn="tl">
                    <a:srgbClr val="000000"/>
                  </a:outerShdw>
                </a:effectLst>
                <a:latin typeface="Comic Sans MS" pitchFamily="66" charset="0"/>
              </a:rPr>
              <a:t>…When He shall come to receive His own with usury, the covetous will see that instead of multiplying the talents entrusted to them, they have </a:t>
            </a:r>
            <a:r>
              <a:rPr lang="en-US" sz="3600" u="sng">
                <a:solidFill>
                  <a:srgbClr val="FFCC66"/>
                </a:solidFill>
                <a:effectLst>
                  <a:outerShdw blurRad="38100" dist="38100" dir="2700000" algn="tl">
                    <a:srgbClr val="000000"/>
                  </a:outerShdw>
                </a:effectLst>
                <a:latin typeface="Comic Sans MS" pitchFamily="66" charset="0"/>
              </a:rPr>
              <a:t>brought upon themselves the doom pronounced upon the unprofitable servant</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3"/>
          <p:cNvSpPr txBox="1">
            <a:spLocks noChangeArrowheads="1"/>
          </p:cNvSpPr>
          <p:nvPr/>
        </p:nvSpPr>
        <p:spPr bwMode="auto">
          <a:xfrm>
            <a:off x="1905000" y="527050"/>
            <a:ext cx="52578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481.1</a:t>
            </a:r>
          </a:p>
          <a:p>
            <a:pPr algn="ctr">
              <a:defRPr/>
            </a:pPr>
            <a:r>
              <a:rPr lang="en-US" sz="3600" u="sng">
                <a:solidFill>
                  <a:srgbClr val="FFCC66"/>
                </a:solidFill>
                <a:effectLst>
                  <a:outerShdw blurRad="38100" dist="38100" dir="2700000" algn="tl">
                    <a:srgbClr val="000000"/>
                  </a:outerShdw>
                </a:effectLst>
                <a:latin typeface="Comic Sans MS" pitchFamily="66" charset="0"/>
              </a:rPr>
              <a:t>Dying legacies are a miserable substitute for living benevolence</a:t>
            </a:r>
            <a:r>
              <a:rPr lang="en-US" sz="3600">
                <a:solidFill>
                  <a:schemeClr val="bg1"/>
                </a:solidFill>
                <a:effectLst>
                  <a:outerShdw blurRad="38100" dist="38100" dir="2700000" algn="tl">
                    <a:srgbClr val="000000"/>
                  </a:outerShdw>
                </a:effectLst>
                <a:latin typeface="Comic Sans MS" pitchFamily="66" charset="0"/>
              </a:rPr>
              <a:t>. The servants of God should be making their wills every day in good works and liberal offerings to God…</a:t>
            </a: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3"/>
          <p:cNvSpPr txBox="1">
            <a:spLocks noChangeArrowheads="1"/>
          </p:cNvSpPr>
          <p:nvPr/>
        </p:nvSpPr>
        <p:spPr bwMode="auto">
          <a:xfrm>
            <a:off x="1143000" y="228600"/>
            <a:ext cx="67056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481.1 (continued)</a:t>
            </a:r>
          </a:p>
          <a:p>
            <a:pPr algn="ctr">
              <a:defRPr/>
            </a:pPr>
            <a:r>
              <a:rPr lang="en-US" sz="3600">
                <a:solidFill>
                  <a:schemeClr val="bg1"/>
                </a:solidFill>
                <a:effectLst>
                  <a:outerShdw blurRad="38100" dist="38100" dir="2700000" algn="tl">
                    <a:srgbClr val="000000"/>
                  </a:outerShdw>
                </a:effectLst>
                <a:latin typeface="Comic Sans MS" pitchFamily="66" charset="0"/>
              </a:rPr>
              <a:t>…But many professed Christians put off the claims of Jesus in life and </a:t>
            </a:r>
            <a:r>
              <a:rPr lang="en-US" sz="3600">
                <a:solidFill>
                  <a:srgbClr val="FFCC66"/>
                </a:solidFill>
                <a:effectLst>
                  <a:outerShdw blurRad="38100" dist="38100" dir="2700000" algn="tl">
                    <a:srgbClr val="000000"/>
                  </a:outerShdw>
                </a:effectLst>
                <a:latin typeface="Comic Sans MS" pitchFamily="66" charset="0"/>
              </a:rPr>
              <a:t>insult Him by giving Him a mere pittance at death</a:t>
            </a:r>
            <a:r>
              <a:rPr lang="en-US" sz="3600">
                <a:solidFill>
                  <a:schemeClr val="bg1"/>
                </a:solidFill>
                <a:effectLst>
                  <a:outerShdw blurRad="38100" dist="38100" dir="2700000" algn="tl">
                    <a:srgbClr val="000000"/>
                  </a:outerShdw>
                </a:effectLst>
                <a:latin typeface="Comic Sans MS" pitchFamily="66" charset="0"/>
              </a:rPr>
              <a:t>. Let all of this class remember that this robbery of God is not an impulsive action, but </a:t>
            </a:r>
            <a:r>
              <a:rPr lang="en-US" sz="3600">
                <a:solidFill>
                  <a:srgbClr val="FFCC66"/>
                </a:solidFill>
                <a:effectLst>
                  <a:outerShdw blurRad="38100" dist="38100" dir="2700000" algn="tl">
                    <a:srgbClr val="000000"/>
                  </a:outerShdw>
                </a:effectLst>
                <a:latin typeface="Comic Sans MS" pitchFamily="66" charset="0"/>
              </a:rPr>
              <a:t>a well-considered plan</a:t>
            </a:r>
            <a:r>
              <a:rPr lang="en-US" sz="3600">
                <a:solidFill>
                  <a:schemeClr val="bg1"/>
                </a:solidFill>
                <a:effectLst>
                  <a:outerShdw blurRad="38100" dist="38100" dir="2700000" algn="tl">
                    <a:srgbClr val="000000"/>
                  </a:outerShdw>
                </a:effectLst>
                <a:latin typeface="Comic Sans MS" pitchFamily="66" charset="0"/>
              </a:rPr>
              <a:t> which they preface by saying: "Being in sound mind…"</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 Box 3"/>
          <p:cNvSpPr txBox="1">
            <a:spLocks noChangeArrowheads="1"/>
          </p:cNvSpPr>
          <p:nvPr/>
        </p:nvSpPr>
        <p:spPr bwMode="auto">
          <a:xfrm>
            <a:off x="1295400" y="679450"/>
            <a:ext cx="64008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481.1 (continued)</a:t>
            </a:r>
          </a:p>
          <a:p>
            <a:pPr algn="ctr">
              <a:defRPr/>
            </a:pPr>
            <a:r>
              <a:rPr lang="en-US" sz="3600">
                <a:solidFill>
                  <a:schemeClr val="bg1"/>
                </a:solidFill>
                <a:effectLst>
                  <a:outerShdw blurRad="38100" dist="38100" dir="2700000" algn="tl">
                    <a:srgbClr val="000000"/>
                  </a:outerShdw>
                </a:effectLst>
                <a:latin typeface="Comic Sans MS" pitchFamily="66" charset="0"/>
              </a:rPr>
              <a:t>…After having defrauded the cause of God through life they perpetuate the fraud after death. </a:t>
            </a:r>
            <a:r>
              <a:rPr lang="en-US" sz="3600" u="sng">
                <a:solidFill>
                  <a:schemeClr val="bg1"/>
                </a:solidFill>
                <a:effectLst>
                  <a:outerShdw blurRad="38100" dist="38100" dir="2700000" algn="tl">
                    <a:srgbClr val="000000"/>
                  </a:outerShdw>
                </a:effectLst>
                <a:latin typeface="Comic Sans MS" pitchFamily="66" charset="0"/>
              </a:rPr>
              <a:t>And this is with the full consent of all the powers of the mind</a:t>
            </a:r>
            <a:r>
              <a:rPr lang="en-US" sz="3600">
                <a:solidFill>
                  <a:schemeClr val="bg1"/>
                </a:solidFill>
                <a:effectLst>
                  <a:outerShdw blurRad="38100" dist="38100" dir="2700000" algn="tl">
                    <a:srgbClr val="000000"/>
                  </a:outerShdw>
                </a:effectLst>
                <a:latin typeface="Comic Sans MS" pitchFamily="66" charset="0"/>
              </a:rPr>
              <a:t>. Such a will many are content to cherish for a dying pillow. </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228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chemeClr val="bg1"/>
                </a:solidFill>
                <a:effectLst/>
                <a:latin typeface="Comic Sans MS" panose="030F0702030302020204" pitchFamily="66" charset="0"/>
              </a:rPr>
              <a:t>Text</a:t>
            </a:r>
          </a:p>
        </p:txBody>
      </p:sp>
      <p:pic>
        <p:nvPicPr>
          <p:cNvPr id="7171" name="Picture 3" descr="IMG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 Box 3"/>
          <p:cNvSpPr txBox="1">
            <a:spLocks noChangeArrowheads="1"/>
          </p:cNvSpPr>
          <p:nvPr/>
        </p:nvSpPr>
        <p:spPr bwMode="auto">
          <a:xfrm>
            <a:off x="1447800" y="228600"/>
            <a:ext cx="62484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481.2</a:t>
            </a:r>
          </a:p>
          <a:p>
            <a:pPr algn="ctr">
              <a:defRPr/>
            </a:pPr>
            <a:r>
              <a:rPr lang="en-US" sz="3600">
                <a:solidFill>
                  <a:schemeClr val="bg1"/>
                </a:solidFill>
                <a:effectLst>
                  <a:outerShdw blurRad="38100" dist="38100" dir="2700000" algn="tl">
                    <a:srgbClr val="000000"/>
                  </a:outerShdw>
                </a:effectLst>
                <a:latin typeface="Comic Sans MS" pitchFamily="66" charset="0"/>
              </a:rPr>
              <a:t>Many names are enrolled on the church book that have </a:t>
            </a:r>
            <a:r>
              <a:rPr lang="en-US" sz="3600">
                <a:solidFill>
                  <a:srgbClr val="FFCC66"/>
                </a:solidFill>
                <a:effectLst>
                  <a:outerShdw blurRad="38100" dist="38100" dir="2700000" algn="tl">
                    <a:srgbClr val="000000"/>
                  </a:outerShdw>
                </a:effectLst>
                <a:latin typeface="Comic Sans MS" pitchFamily="66" charset="0"/>
              </a:rPr>
              <a:t>robbery</a:t>
            </a:r>
            <a:r>
              <a:rPr lang="en-US" sz="3600">
                <a:solidFill>
                  <a:schemeClr val="bg1"/>
                </a:solidFill>
                <a:effectLst>
                  <a:outerShdw blurRad="38100" dist="38100" dir="2700000" algn="tl">
                    <a:srgbClr val="000000"/>
                  </a:outerShdw>
                </a:effectLst>
                <a:latin typeface="Comic Sans MS" pitchFamily="66" charset="0"/>
              </a:rPr>
              <a:t> recorded against them in the Ledger of Heaven. And unless these </a:t>
            </a:r>
            <a:r>
              <a:rPr lang="en-US" sz="3600">
                <a:solidFill>
                  <a:srgbClr val="FFCC66"/>
                </a:solidFill>
                <a:effectLst>
                  <a:outerShdw blurRad="38100" dist="38100" dir="2700000" algn="tl">
                    <a:srgbClr val="000000"/>
                  </a:outerShdw>
                </a:effectLst>
                <a:latin typeface="Comic Sans MS" pitchFamily="66" charset="0"/>
              </a:rPr>
              <a:t>repent</a:t>
            </a:r>
            <a:r>
              <a:rPr lang="en-US" sz="3600">
                <a:solidFill>
                  <a:schemeClr val="bg1"/>
                </a:solidFill>
                <a:effectLst>
                  <a:outerShdw blurRad="38100" dist="38100" dir="2700000" algn="tl">
                    <a:srgbClr val="000000"/>
                  </a:outerShdw>
                </a:effectLst>
                <a:latin typeface="Comic Sans MS" pitchFamily="66" charset="0"/>
              </a:rPr>
              <a:t> and work for the Master with disinterested benevolence, </a:t>
            </a:r>
            <a:r>
              <a:rPr lang="en-US" sz="3600" u="sng">
                <a:solidFill>
                  <a:srgbClr val="FFCC66"/>
                </a:solidFill>
                <a:effectLst>
                  <a:outerShdw blurRad="38100" dist="38100" dir="2700000" algn="tl">
                    <a:srgbClr val="000000"/>
                  </a:outerShdw>
                </a:effectLst>
                <a:latin typeface="Comic Sans MS" pitchFamily="66" charset="0"/>
              </a:rPr>
              <a:t>they will certainly share in the doom of the unfaithful steward</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p:cNvSpPr txBox="1">
            <a:spLocks noChangeArrowheads="1"/>
          </p:cNvSpPr>
          <p:nvPr/>
        </p:nvSpPr>
        <p:spPr bwMode="auto">
          <a:xfrm>
            <a:off x="914400" y="76200"/>
            <a:ext cx="70866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482.1</a:t>
            </a:r>
          </a:p>
          <a:p>
            <a:pPr algn="ctr">
              <a:defRPr/>
            </a:pPr>
            <a:r>
              <a:rPr lang="en-US" sz="3600">
                <a:solidFill>
                  <a:schemeClr val="bg1"/>
                </a:solidFill>
                <a:effectLst>
                  <a:outerShdw blurRad="38100" dist="38100" dir="2700000" algn="tl">
                    <a:srgbClr val="000000"/>
                  </a:outerShdw>
                </a:effectLst>
                <a:latin typeface="Comic Sans MS" pitchFamily="66" charset="0"/>
              </a:rPr>
              <a:t> It often happens that an active businessman is cut down without a moment's warning and on examination his business is found to be in a most perplexing condition. In the effort to settle his estate the lawyers' fees eat up a large share, if not all, of the property, </a:t>
            </a:r>
            <a:r>
              <a:rPr lang="en-US" sz="3600" u="sng">
                <a:solidFill>
                  <a:srgbClr val="FFCC66"/>
                </a:solidFill>
                <a:effectLst>
                  <a:outerShdw blurRad="38100" dist="38100" dir="2700000" algn="tl">
                    <a:srgbClr val="000000"/>
                  </a:outerShdw>
                </a:effectLst>
                <a:latin typeface="Comic Sans MS" pitchFamily="66" charset="0"/>
              </a:rPr>
              <a:t>while his wife and children and the cause of Christ are robbed</a:t>
            </a:r>
            <a:r>
              <a:rPr lang="en-US" sz="3600">
                <a:solidFill>
                  <a:schemeClr val="bg1"/>
                </a:solidFill>
                <a:effectLst>
                  <a:outerShdw blurRad="38100" dist="38100" dir="2700000" algn="tl">
                    <a:srgbClr val="000000"/>
                  </a:outerShdw>
                </a:effectLst>
                <a:latin typeface="Comic Sans MS" pitchFamily="66" charset="0"/>
              </a:rPr>
              <a:t>. </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1828800" y="838200"/>
            <a:ext cx="54102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482.2</a:t>
            </a:r>
          </a:p>
          <a:p>
            <a:pPr algn="ctr">
              <a:defRPr/>
            </a:pPr>
            <a:r>
              <a:rPr lang="en-US" sz="3600">
                <a:solidFill>
                  <a:schemeClr val="bg1"/>
                </a:solidFill>
                <a:effectLst>
                  <a:outerShdw blurRad="38100" dist="38100" dir="2700000" algn="tl">
                    <a:srgbClr val="000000"/>
                  </a:outerShdw>
                </a:effectLst>
                <a:latin typeface="Comic Sans MS" pitchFamily="66" charset="0"/>
              </a:rPr>
              <a:t>Many are not exercised upon the subject of making their wills while they are in apparent health. </a:t>
            </a:r>
            <a:r>
              <a:rPr lang="en-US" sz="3600" u="sng">
                <a:solidFill>
                  <a:srgbClr val="FFCC66"/>
                </a:solidFill>
                <a:effectLst>
                  <a:outerShdw blurRad="38100" dist="38100" dir="2700000" algn="tl">
                    <a:srgbClr val="000000"/>
                  </a:outerShdw>
                </a:effectLst>
                <a:latin typeface="Comic Sans MS" pitchFamily="66" charset="0"/>
              </a:rPr>
              <a:t>But this precaution should be taken by our brethren</a:t>
            </a:r>
            <a:r>
              <a:rPr lang="en-US" sz="3600">
                <a:solidFill>
                  <a:schemeClr val="bg1"/>
                </a:solidFill>
                <a:effectLst>
                  <a:outerShdw blurRad="38100" dist="38100" dir="2700000" algn="tl">
                    <a:srgbClr val="000000"/>
                  </a:outerShdw>
                </a:effectLst>
                <a:latin typeface="Comic Sans MS" pitchFamily="66" charset="0"/>
              </a:rPr>
              <a:t>. </a:t>
            </a:r>
          </a:p>
          <a:p>
            <a:pPr algn="ctr">
              <a:defRPr/>
            </a:pPr>
            <a:r>
              <a:rPr lang="en-US" sz="3600">
                <a:solidFill>
                  <a:schemeClr val="bg1"/>
                </a:solidFill>
                <a:effectLst>
                  <a:outerShdw blurRad="38100" dist="38100" dir="2700000" algn="tl">
                    <a:srgbClr val="000000"/>
                  </a:outerShdw>
                </a:effectLst>
                <a:latin typeface="Comic Sans MS" pitchFamily="66" charset="0"/>
              </a:rPr>
              <a:t>(Estate planning)</a:t>
            </a: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1295400" y="76200"/>
            <a:ext cx="62484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482.3</a:t>
            </a:r>
          </a:p>
          <a:p>
            <a:pPr algn="ctr">
              <a:defRPr/>
            </a:pPr>
            <a:r>
              <a:rPr lang="en-US" sz="3600">
                <a:solidFill>
                  <a:schemeClr val="bg1"/>
                </a:solidFill>
                <a:effectLst>
                  <a:outerShdw blurRad="38100" dist="38100" dir="2700000" algn="tl">
                    <a:srgbClr val="000000"/>
                  </a:outerShdw>
                </a:effectLst>
                <a:latin typeface="Comic Sans MS" pitchFamily="66" charset="0"/>
              </a:rPr>
              <a:t> Wills should be made in a manner to stand the </a:t>
            </a:r>
            <a:r>
              <a:rPr lang="en-US" sz="3600" u="sng">
                <a:solidFill>
                  <a:srgbClr val="FFCC66"/>
                </a:solidFill>
                <a:effectLst>
                  <a:outerShdw blurRad="38100" dist="38100" dir="2700000" algn="tl">
                    <a:srgbClr val="000000"/>
                  </a:outerShdw>
                </a:effectLst>
                <a:latin typeface="Comic Sans MS" pitchFamily="66" charset="0"/>
              </a:rPr>
              <a:t>test of law</a:t>
            </a:r>
            <a:r>
              <a:rPr lang="en-US" sz="3600">
                <a:solidFill>
                  <a:schemeClr val="bg1"/>
                </a:solidFill>
                <a:effectLst>
                  <a:outerShdw blurRad="38100" dist="38100" dir="2700000" algn="tl">
                    <a:srgbClr val="000000"/>
                  </a:outerShdw>
                </a:effectLst>
                <a:latin typeface="Comic Sans MS" pitchFamily="66" charset="0"/>
              </a:rPr>
              <a:t>. After they are drawn they may remain for years and do no harm, if donations continue to be made from time to time as the cause has need. </a:t>
            </a:r>
            <a:r>
              <a:rPr lang="en-US" sz="3600" u="sng">
                <a:solidFill>
                  <a:srgbClr val="FFCC66"/>
                </a:solidFill>
                <a:effectLst>
                  <a:outerShdw blurRad="38100" dist="38100" dir="2700000" algn="tl">
                    <a:srgbClr val="000000"/>
                  </a:outerShdw>
                </a:effectLst>
                <a:latin typeface="Comic Sans MS" pitchFamily="66" charset="0"/>
              </a:rPr>
              <a:t>Death will not come one day sooner, brethren, because you have made your will</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1066800" y="619125"/>
            <a:ext cx="70104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482.3 (continued)</a:t>
            </a:r>
          </a:p>
          <a:p>
            <a:pPr algn="ctr">
              <a:defRPr/>
            </a:pPr>
            <a:r>
              <a:rPr lang="en-US" sz="3600">
                <a:solidFill>
                  <a:schemeClr val="bg1"/>
                </a:solidFill>
                <a:effectLst>
                  <a:outerShdw blurRad="38100" dist="38100" dir="2700000" algn="tl">
                    <a:srgbClr val="000000"/>
                  </a:outerShdw>
                </a:effectLst>
                <a:latin typeface="Comic Sans MS" pitchFamily="66" charset="0"/>
              </a:rPr>
              <a:t>…In disposing of your property by will to your relatives, be sure that you do not forget God's cause. </a:t>
            </a:r>
            <a:r>
              <a:rPr lang="en-US" sz="3600" u="sng">
                <a:solidFill>
                  <a:srgbClr val="FFCC66"/>
                </a:solidFill>
                <a:effectLst>
                  <a:outerShdw blurRad="38100" dist="38100" dir="2700000" algn="tl">
                    <a:srgbClr val="000000"/>
                  </a:outerShdw>
                </a:effectLst>
                <a:latin typeface="Comic Sans MS" pitchFamily="66" charset="0"/>
              </a:rPr>
              <a:t>You are His agents, holding His property</a:t>
            </a:r>
            <a:r>
              <a:rPr lang="en-US" sz="3600">
                <a:solidFill>
                  <a:schemeClr val="bg1"/>
                </a:solidFill>
                <a:effectLst>
                  <a:outerShdw blurRad="38100" dist="38100" dir="2700000" algn="tl">
                    <a:srgbClr val="000000"/>
                  </a:outerShdw>
                </a:effectLst>
                <a:latin typeface="Comic Sans MS" pitchFamily="66" charset="0"/>
              </a:rPr>
              <a:t>; and His claims should have your first consideration…</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3"/>
          <p:cNvSpPr txBox="1">
            <a:spLocks noChangeArrowheads="1"/>
          </p:cNvSpPr>
          <p:nvPr/>
        </p:nvSpPr>
        <p:spPr bwMode="auto">
          <a:xfrm>
            <a:off x="1676400" y="527050"/>
            <a:ext cx="5867400" cy="55848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482.3 (continued)</a:t>
            </a:r>
          </a:p>
          <a:p>
            <a:pPr algn="ctr">
              <a:defRPr/>
            </a:pPr>
            <a:r>
              <a:rPr lang="en-US" sz="3600">
                <a:solidFill>
                  <a:schemeClr val="bg1"/>
                </a:solidFill>
                <a:effectLst>
                  <a:outerShdw blurRad="38100" dist="38100" dir="2700000" algn="tl">
                    <a:srgbClr val="000000"/>
                  </a:outerShdw>
                </a:effectLst>
                <a:latin typeface="Comic Sans MS" pitchFamily="66" charset="0"/>
              </a:rPr>
              <a:t>…</a:t>
            </a:r>
            <a:r>
              <a:rPr lang="en-US" sz="3600" u="sng">
                <a:solidFill>
                  <a:srgbClr val="FFCC66"/>
                </a:solidFill>
                <a:effectLst>
                  <a:outerShdw blurRad="38100" dist="38100" dir="2700000" algn="tl">
                    <a:srgbClr val="000000"/>
                  </a:outerShdw>
                </a:effectLst>
                <a:latin typeface="Comic Sans MS" pitchFamily="66" charset="0"/>
              </a:rPr>
              <a:t>Your wife and children, of course, should not be left destitute</a:t>
            </a:r>
            <a:r>
              <a:rPr lang="en-US" sz="3600">
                <a:solidFill>
                  <a:schemeClr val="bg1"/>
                </a:solidFill>
                <a:effectLst>
                  <a:outerShdw blurRad="38100" dist="38100" dir="2700000" algn="tl">
                    <a:srgbClr val="000000"/>
                  </a:outerShdw>
                </a:effectLst>
                <a:latin typeface="Comic Sans MS" pitchFamily="66" charset="0"/>
              </a:rPr>
              <a:t>; provision should be made for them if they are needy. But do not, </a:t>
            </a:r>
            <a:r>
              <a:rPr lang="en-US" sz="3600" u="sng">
                <a:solidFill>
                  <a:srgbClr val="FFCC66"/>
                </a:solidFill>
                <a:effectLst>
                  <a:outerShdw blurRad="38100" dist="38100" dir="2700000" algn="tl">
                    <a:srgbClr val="000000"/>
                  </a:outerShdw>
                </a:effectLst>
                <a:latin typeface="Comic Sans MS" pitchFamily="66" charset="0"/>
              </a:rPr>
              <a:t>simply because it is customary</a:t>
            </a:r>
            <a:r>
              <a:rPr lang="en-US" sz="3600">
                <a:solidFill>
                  <a:schemeClr val="bg1"/>
                </a:solidFill>
                <a:effectLst>
                  <a:outerShdw blurRad="38100" dist="38100" dir="2700000" algn="tl">
                    <a:srgbClr val="000000"/>
                  </a:outerShdw>
                </a:effectLst>
                <a:latin typeface="Comic Sans MS" pitchFamily="66" charset="0"/>
              </a:rPr>
              <a:t>, bring into your will a long line of relatives who are not needy.</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609600" y="76200"/>
            <a:ext cx="79248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482.4</a:t>
            </a:r>
          </a:p>
          <a:p>
            <a:pPr algn="ctr">
              <a:defRPr/>
            </a:pPr>
            <a:r>
              <a:rPr lang="en-US" sz="3600">
                <a:solidFill>
                  <a:schemeClr val="bg1"/>
                </a:solidFill>
                <a:effectLst>
                  <a:outerShdw blurRad="38100" dist="38100" dir="2700000" algn="tl">
                    <a:srgbClr val="000000"/>
                  </a:outerShdw>
                </a:effectLst>
                <a:latin typeface="Comic Sans MS" pitchFamily="66" charset="0"/>
              </a:rPr>
              <a:t>Let it ever be kept in mind that </a:t>
            </a:r>
            <a:r>
              <a:rPr lang="en-US" sz="3600" u="sng">
                <a:solidFill>
                  <a:srgbClr val="FFCC66"/>
                </a:solidFill>
                <a:effectLst>
                  <a:outerShdw blurRad="38100" dist="38100" dir="2700000" algn="tl">
                    <a:srgbClr val="000000"/>
                  </a:outerShdw>
                </a:effectLst>
                <a:latin typeface="Comic Sans MS" pitchFamily="66" charset="0"/>
              </a:rPr>
              <a:t>the present selfish system of disposing of property is not God's plan, but man's device</a:t>
            </a:r>
            <a:r>
              <a:rPr lang="en-US" sz="3600">
                <a:solidFill>
                  <a:schemeClr val="bg1"/>
                </a:solidFill>
                <a:effectLst>
                  <a:outerShdw blurRad="38100" dist="38100" dir="2700000" algn="tl">
                    <a:srgbClr val="000000"/>
                  </a:outerShdw>
                </a:effectLst>
                <a:latin typeface="Comic Sans MS" pitchFamily="66" charset="0"/>
              </a:rPr>
              <a:t>. Christians should be </a:t>
            </a:r>
            <a:r>
              <a:rPr lang="en-US" sz="3600">
                <a:solidFill>
                  <a:srgbClr val="FFCC66"/>
                </a:solidFill>
                <a:effectLst>
                  <a:outerShdw blurRad="38100" dist="38100" dir="2700000" algn="tl">
                    <a:srgbClr val="000000"/>
                  </a:outerShdw>
                </a:effectLst>
                <a:latin typeface="Comic Sans MS" pitchFamily="66" charset="0"/>
              </a:rPr>
              <a:t>reformers</a:t>
            </a:r>
            <a:r>
              <a:rPr lang="en-US" sz="3600">
                <a:solidFill>
                  <a:schemeClr val="bg1"/>
                </a:solidFill>
                <a:effectLst>
                  <a:outerShdw blurRad="38100" dist="38100" dir="2700000" algn="tl">
                    <a:srgbClr val="000000"/>
                  </a:outerShdw>
                </a:effectLst>
                <a:latin typeface="Comic Sans MS" pitchFamily="66" charset="0"/>
              </a:rPr>
              <a:t> and </a:t>
            </a:r>
            <a:r>
              <a:rPr lang="en-US" sz="3600">
                <a:solidFill>
                  <a:srgbClr val="FFCC66"/>
                </a:solidFill>
                <a:effectLst>
                  <a:outerShdw blurRad="38100" dist="38100" dir="2700000" algn="tl">
                    <a:srgbClr val="000000"/>
                  </a:outerShdw>
                </a:effectLst>
                <a:latin typeface="Comic Sans MS" pitchFamily="66" charset="0"/>
              </a:rPr>
              <a:t>break up this present system</a:t>
            </a:r>
            <a:r>
              <a:rPr lang="en-US" sz="3600">
                <a:solidFill>
                  <a:schemeClr val="bg1"/>
                </a:solidFill>
                <a:effectLst>
                  <a:outerShdw blurRad="38100" dist="38100" dir="2700000" algn="tl">
                    <a:srgbClr val="000000"/>
                  </a:outerShdw>
                </a:effectLst>
                <a:latin typeface="Comic Sans MS" pitchFamily="66" charset="0"/>
              </a:rPr>
              <a:t>, giving an entirely </a:t>
            </a:r>
            <a:r>
              <a:rPr lang="en-US" sz="3600" u="sng">
                <a:solidFill>
                  <a:srgbClr val="FFCC66"/>
                </a:solidFill>
                <a:effectLst>
                  <a:outerShdw blurRad="38100" dist="38100" dir="2700000" algn="tl">
                    <a:srgbClr val="000000"/>
                  </a:outerShdw>
                </a:effectLst>
                <a:latin typeface="Comic Sans MS" pitchFamily="66" charset="0"/>
              </a:rPr>
              <a:t>new aspect to the formation of wills</a:t>
            </a:r>
            <a:r>
              <a:rPr lang="en-US" sz="3600">
                <a:solidFill>
                  <a:schemeClr val="bg1"/>
                </a:solidFill>
                <a:effectLst>
                  <a:outerShdw blurRad="38100" dist="38100" dir="2700000" algn="tl">
                    <a:srgbClr val="000000"/>
                  </a:outerShdw>
                </a:effectLst>
                <a:latin typeface="Comic Sans MS" pitchFamily="66" charset="0"/>
              </a:rPr>
              <a:t>. Let the idea be ever present that it is the Lord's property which you are handling. </a:t>
            </a:r>
            <a:r>
              <a:rPr lang="en-US" sz="3600" u="sng">
                <a:solidFill>
                  <a:srgbClr val="FFCC66"/>
                </a:solidFill>
                <a:effectLst>
                  <a:outerShdw blurRad="38100" dist="38100" dir="2700000" algn="tl">
                    <a:srgbClr val="000000"/>
                  </a:outerShdw>
                </a:effectLst>
                <a:latin typeface="Comic Sans MS" pitchFamily="66" charset="0"/>
              </a:rPr>
              <a:t>The will of God in this matter is law</a:t>
            </a:r>
            <a:r>
              <a:rPr lang="en-US" sz="3600">
                <a:solidFill>
                  <a:schemeClr val="bg1"/>
                </a:solidFill>
                <a:effectLst>
                  <a:outerShdw blurRad="38100" dist="38100" dir="2700000" algn="tl">
                    <a:srgbClr val="000000"/>
                  </a:outerShdw>
                </a:effectLst>
                <a:latin typeface="Comic Sans MS" pitchFamily="66" charset="0"/>
              </a:rPr>
              <a:t>. </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p:cNvSpPr txBox="1">
            <a:spLocks noChangeArrowheads="1"/>
          </p:cNvSpPr>
          <p:nvPr/>
        </p:nvSpPr>
        <p:spPr bwMode="auto">
          <a:xfrm>
            <a:off x="1524000" y="831850"/>
            <a:ext cx="61722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482.4 (continued)</a:t>
            </a:r>
          </a:p>
          <a:p>
            <a:pPr algn="ctr">
              <a:defRPr/>
            </a:pPr>
            <a:r>
              <a:rPr lang="en-US" sz="3600">
                <a:solidFill>
                  <a:schemeClr val="bg1"/>
                </a:solidFill>
                <a:effectLst>
                  <a:outerShdw blurRad="38100" dist="38100" dir="2700000" algn="tl">
                    <a:srgbClr val="000000"/>
                  </a:outerShdw>
                </a:effectLst>
                <a:latin typeface="Comic Sans MS" pitchFamily="66" charset="0"/>
              </a:rPr>
              <a:t>…Your heavenly Friend has entrusted you with property, and given you His will as to how it should be used. </a:t>
            </a:r>
            <a:r>
              <a:rPr lang="en-US" sz="3600" u="sng">
                <a:solidFill>
                  <a:srgbClr val="FFCC66"/>
                </a:solidFill>
                <a:effectLst>
                  <a:outerShdw blurRad="38100" dist="38100" dir="2700000" algn="tl">
                    <a:srgbClr val="000000"/>
                  </a:outerShdw>
                </a:effectLst>
                <a:latin typeface="Comic Sans MS" pitchFamily="66" charset="0"/>
              </a:rPr>
              <a:t>If this will is studied with an unselfish heart</a:t>
            </a:r>
            <a:r>
              <a:rPr lang="en-US" sz="3600">
                <a:solidFill>
                  <a:schemeClr val="bg1"/>
                </a:solidFill>
                <a:effectLst>
                  <a:outerShdw blurRad="38100" dist="38100" dir="2700000" algn="tl">
                    <a:srgbClr val="000000"/>
                  </a:outerShdw>
                </a:effectLst>
                <a:latin typeface="Comic Sans MS" pitchFamily="66" charset="0"/>
              </a:rPr>
              <a:t>, that which belongs to God will not be misapplied…</a:t>
            </a: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1981200" y="603250"/>
            <a:ext cx="59436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482.4 (continued)</a:t>
            </a:r>
          </a:p>
          <a:p>
            <a:pPr algn="ctr">
              <a:defRPr/>
            </a:pPr>
            <a:r>
              <a:rPr lang="en-US" sz="3600">
                <a:solidFill>
                  <a:schemeClr val="bg1"/>
                </a:solidFill>
                <a:effectLst>
                  <a:outerShdw blurRad="38100" dist="38100" dir="2700000" algn="tl">
                    <a:srgbClr val="000000"/>
                  </a:outerShdw>
                </a:effectLst>
                <a:latin typeface="Comic Sans MS" pitchFamily="66" charset="0"/>
              </a:rPr>
              <a:t>…The Lord's cause has been shamefully neglected, when He has provided men with sufficient means to meet every emergency, </a:t>
            </a:r>
            <a:r>
              <a:rPr lang="en-US" sz="3600" u="sng">
                <a:solidFill>
                  <a:srgbClr val="FFCC66"/>
                </a:solidFill>
                <a:effectLst>
                  <a:outerShdw blurRad="38100" dist="38100" dir="2700000" algn="tl">
                    <a:srgbClr val="000000"/>
                  </a:outerShdw>
                </a:effectLst>
                <a:latin typeface="Comic Sans MS" pitchFamily="66" charset="0"/>
              </a:rPr>
              <a:t>if they only had grateful, obedient hearts</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 Box 3"/>
          <p:cNvSpPr txBox="1">
            <a:spLocks noChangeArrowheads="1"/>
          </p:cNvSpPr>
          <p:nvPr/>
        </p:nvSpPr>
        <p:spPr bwMode="auto">
          <a:xfrm>
            <a:off x="1295400" y="527050"/>
            <a:ext cx="65532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483.1 </a:t>
            </a:r>
          </a:p>
          <a:p>
            <a:pPr algn="ctr">
              <a:defRPr/>
            </a:pPr>
            <a:r>
              <a:rPr lang="en-US" sz="3600">
                <a:solidFill>
                  <a:schemeClr val="bg1"/>
                </a:solidFill>
                <a:effectLst>
                  <a:outerShdw blurRad="38100" dist="38100" dir="2700000" algn="tl">
                    <a:srgbClr val="000000"/>
                  </a:outerShdw>
                </a:effectLst>
                <a:latin typeface="Comic Sans MS" pitchFamily="66" charset="0"/>
              </a:rPr>
              <a:t>Those who make their wills should not feel that when this is done they have no further duty; but </a:t>
            </a:r>
            <a:r>
              <a:rPr lang="en-US" sz="3600">
                <a:solidFill>
                  <a:srgbClr val="FFCC66"/>
                </a:solidFill>
                <a:effectLst>
                  <a:outerShdw blurRad="38100" dist="38100" dir="2700000" algn="tl">
                    <a:srgbClr val="000000"/>
                  </a:outerShdw>
                </a:effectLst>
                <a:latin typeface="Comic Sans MS" pitchFamily="66" charset="0"/>
              </a:rPr>
              <a:t>they should be constantly at work</a:t>
            </a:r>
            <a:r>
              <a:rPr lang="en-US" sz="3600">
                <a:solidFill>
                  <a:schemeClr val="bg1"/>
                </a:solidFill>
                <a:effectLst>
                  <a:outerShdw blurRad="38100" dist="38100" dir="2700000" algn="tl">
                    <a:srgbClr val="000000"/>
                  </a:outerShdw>
                </a:effectLst>
                <a:latin typeface="Comic Sans MS" pitchFamily="66" charset="0"/>
              </a:rPr>
              <a:t>, using the talents entrusted to them, for the upbuilding of the Lord's cause. </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IMG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1219200" y="358775"/>
            <a:ext cx="6553200" cy="55848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483.1 (continued) </a:t>
            </a:r>
          </a:p>
          <a:p>
            <a:pPr algn="ctr">
              <a:defRPr/>
            </a:pPr>
            <a:r>
              <a:rPr lang="en-US" sz="3600">
                <a:solidFill>
                  <a:schemeClr val="bg1"/>
                </a:solidFill>
                <a:effectLst>
                  <a:outerShdw blurRad="38100" dist="38100" dir="2700000" algn="tl">
                    <a:srgbClr val="000000"/>
                  </a:outerShdw>
                </a:effectLst>
                <a:latin typeface="Comic Sans MS" pitchFamily="66" charset="0"/>
              </a:rPr>
              <a:t>…God has devised plans that all may work intelligently in the distribution of their means. </a:t>
            </a:r>
            <a:r>
              <a:rPr lang="en-US" sz="3600" u="sng">
                <a:solidFill>
                  <a:schemeClr val="bg1"/>
                </a:solidFill>
                <a:effectLst>
                  <a:outerShdw blurRad="38100" dist="38100" dir="2700000" algn="tl">
                    <a:srgbClr val="000000"/>
                  </a:outerShdw>
                </a:effectLst>
                <a:latin typeface="Comic Sans MS" pitchFamily="66" charset="0"/>
              </a:rPr>
              <a:t>He does not propose to sustain His work by miracles</a:t>
            </a:r>
            <a:r>
              <a:rPr lang="en-US" sz="3600">
                <a:solidFill>
                  <a:schemeClr val="bg1"/>
                </a:solidFill>
                <a:effectLst>
                  <a:outerShdw blurRad="38100" dist="38100" dir="2700000" algn="tl">
                    <a:srgbClr val="000000"/>
                  </a:outerShdw>
                </a:effectLst>
                <a:latin typeface="Comic Sans MS" pitchFamily="66" charset="0"/>
              </a:rPr>
              <a:t>. He has a few </a:t>
            </a:r>
            <a:r>
              <a:rPr lang="en-US" sz="3600">
                <a:solidFill>
                  <a:srgbClr val="FFCC66"/>
                </a:solidFill>
                <a:effectLst>
                  <a:outerShdw blurRad="38100" dist="38100" dir="2700000" algn="tl">
                    <a:srgbClr val="000000"/>
                  </a:outerShdw>
                </a:effectLst>
                <a:latin typeface="Comic Sans MS" pitchFamily="66" charset="0"/>
              </a:rPr>
              <a:t>faithful stewards</a:t>
            </a:r>
            <a:r>
              <a:rPr lang="en-US" sz="3600">
                <a:solidFill>
                  <a:schemeClr val="bg1"/>
                </a:solidFill>
                <a:effectLst>
                  <a:outerShdw blurRad="38100" dist="38100" dir="2700000" algn="tl">
                    <a:srgbClr val="000000"/>
                  </a:outerShdw>
                </a:effectLst>
                <a:latin typeface="Comic Sans MS" pitchFamily="66" charset="0"/>
              </a:rPr>
              <a:t>, who are </a:t>
            </a:r>
            <a:r>
              <a:rPr lang="en-US" sz="3600">
                <a:solidFill>
                  <a:srgbClr val="FFCC66"/>
                </a:solidFill>
                <a:effectLst>
                  <a:outerShdw blurRad="38100" dist="38100" dir="2700000" algn="tl">
                    <a:srgbClr val="000000"/>
                  </a:outerShdw>
                </a:effectLst>
                <a:latin typeface="Comic Sans MS" pitchFamily="66" charset="0"/>
              </a:rPr>
              <a:t>economizing</a:t>
            </a:r>
            <a:r>
              <a:rPr lang="en-US" sz="3600">
                <a:solidFill>
                  <a:schemeClr val="bg1"/>
                </a:solidFill>
                <a:effectLst>
                  <a:outerShdw blurRad="38100" dist="38100" dir="2700000" algn="tl">
                    <a:srgbClr val="000000"/>
                  </a:outerShdw>
                </a:effectLst>
                <a:latin typeface="Comic Sans MS" pitchFamily="66" charset="0"/>
              </a:rPr>
              <a:t> and using their means to advance His cause...</a:t>
            </a: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ext Box 3"/>
          <p:cNvSpPr txBox="1">
            <a:spLocks noChangeArrowheads="1"/>
          </p:cNvSpPr>
          <p:nvPr/>
        </p:nvSpPr>
        <p:spPr bwMode="auto">
          <a:xfrm>
            <a:off x="1828800" y="1244600"/>
            <a:ext cx="5562600" cy="39370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483.1 (continued) </a:t>
            </a:r>
          </a:p>
          <a:p>
            <a:pPr algn="ctr">
              <a:defRPr/>
            </a:pPr>
            <a:r>
              <a:rPr lang="en-US" sz="3600" u="sng">
                <a:solidFill>
                  <a:schemeClr val="bg1"/>
                </a:solidFill>
                <a:effectLst>
                  <a:outerShdw blurRad="38100" dist="38100" dir="2700000" algn="tl">
                    <a:srgbClr val="000000"/>
                  </a:outerShdw>
                </a:effectLst>
                <a:latin typeface="Comic Sans MS" pitchFamily="66" charset="0"/>
              </a:rPr>
              <a:t>Instead of self-denial and benevolence being an exception, they should be the rule</a:t>
            </a:r>
            <a:r>
              <a:rPr lang="en-US" sz="3600">
                <a:solidFill>
                  <a:schemeClr val="bg1"/>
                </a:solidFill>
                <a:effectLst>
                  <a:outerShdw blurRad="38100" dist="38100" dir="2700000" algn="tl">
                    <a:srgbClr val="000000"/>
                  </a:outerShdw>
                </a:effectLst>
                <a:latin typeface="Comic Sans MS" pitchFamily="66" charset="0"/>
              </a:rPr>
              <a:t>. The growing necessities of the cause of God require means. </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Text Box 3"/>
          <p:cNvSpPr txBox="1">
            <a:spLocks noChangeArrowheads="1"/>
          </p:cNvSpPr>
          <p:nvPr/>
        </p:nvSpPr>
        <p:spPr bwMode="auto">
          <a:xfrm>
            <a:off x="1371600" y="266700"/>
            <a:ext cx="64770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483.2 </a:t>
            </a:r>
          </a:p>
          <a:p>
            <a:pPr algn="ctr">
              <a:defRPr/>
            </a:pPr>
            <a:r>
              <a:rPr lang="en-US" sz="3600">
                <a:solidFill>
                  <a:schemeClr val="bg1"/>
                </a:solidFill>
                <a:effectLst>
                  <a:outerShdw blurRad="38100" dist="38100" dir="2700000" algn="tl">
                    <a:srgbClr val="000000"/>
                  </a:outerShdw>
                </a:effectLst>
                <a:latin typeface="Comic Sans MS" pitchFamily="66" charset="0"/>
              </a:rPr>
              <a:t>If the eyes of all could be opened to see </a:t>
            </a:r>
            <a:r>
              <a:rPr lang="en-US" sz="3600" u="sng">
                <a:solidFill>
                  <a:srgbClr val="FFCC66"/>
                </a:solidFill>
                <a:effectLst>
                  <a:outerShdw blurRad="38100" dist="38100" dir="2700000" algn="tl">
                    <a:srgbClr val="000000"/>
                  </a:outerShdw>
                </a:effectLst>
                <a:latin typeface="Comic Sans MS" pitchFamily="66" charset="0"/>
              </a:rPr>
              <a:t>how prevailing covetousness has hindered the advancement of the work of God</a:t>
            </a:r>
            <a:r>
              <a:rPr lang="en-US" sz="3600">
                <a:solidFill>
                  <a:schemeClr val="bg1"/>
                </a:solidFill>
                <a:effectLst>
                  <a:outerShdw blurRad="38100" dist="38100" dir="2700000" algn="tl">
                    <a:srgbClr val="000000"/>
                  </a:outerShdw>
                </a:effectLst>
                <a:latin typeface="Comic Sans MS" pitchFamily="66" charset="0"/>
              </a:rPr>
              <a:t>, and how much more might have been done had all acted up to God's plan in tithes and offerings, </a:t>
            </a:r>
            <a:r>
              <a:rPr lang="en-US" sz="3600" u="sng">
                <a:solidFill>
                  <a:srgbClr val="FFCC66"/>
                </a:solidFill>
                <a:effectLst>
                  <a:outerShdw blurRad="38100" dist="38100" dir="2700000" algn="tl">
                    <a:srgbClr val="000000"/>
                  </a:outerShdw>
                </a:effectLst>
                <a:latin typeface="Comic Sans MS" pitchFamily="66" charset="0"/>
              </a:rPr>
              <a:t>there would be a decided reform on the part of many</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1981200" y="1276350"/>
            <a:ext cx="5105400" cy="28384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483.2 (continued)</a:t>
            </a:r>
          </a:p>
          <a:p>
            <a:pPr algn="ctr">
              <a:defRPr/>
            </a:pPr>
            <a:r>
              <a:rPr lang="en-US" sz="3600">
                <a:solidFill>
                  <a:schemeClr val="bg1"/>
                </a:solidFill>
                <a:effectLst>
                  <a:outerShdw blurRad="38100" dist="38100" dir="2700000" algn="tl">
                    <a:srgbClr val="000000"/>
                  </a:outerShdw>
                </a:effectLst>
                <a:latin typeface="Comic Sans MS" pitchFamily="66" charset="0"/>
              </a:rPr>
              <a:t>The church is asleep as to </a:t>
            </a:r>
            <a:r>
              <a:rPr lang="en-US" sz="3600" u="sng">
                <a:solidFill>
                  <a:srgbClr val="FFCC66"/>
                </a:solidFill>
                <a:effectLst>
                  <a:outerShdw blurRad="38100" dist="38100" dir="2700000" algn="tl">
                    <a:srgbClr val="000000"/>
                  </a:outerShdw>
                </a:effectLst>
                <a:latin typeface="Comic Sans MS" pitchFamily="66" charset="0"/>
              </a:rPr>
              <a:t>the work it might do</a:t>
            </a:r>
            <a:r>
              <a:rPr lang="en-US" sz="3600">
                <a:solidFill>
                  <a:schemeClr val="bg1"/>
                </a:solidFill>
                <a:effectLst>
                  <a:outerShdw blurRad="38100" dist="38100" dir="2700000" algn="tl">
                    <a:srgbClr val="000000"/>
                  </a:outerShdw>
                </a:effectLst>
                <a:latin typeface="Comic Sans MS" pitchFamily="66" charset="0"/>
              </a:rPr>
              <a:t> if it would give up all for Christ.</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Text Box 3"/>
          <p:cNvSpPr txBox="1">
            <a:spLocks noChangeArrowheads="1"/>
          </p:cNvSpPr>
          <p:nvPr/>
        </p:nvSpPr>
        <p:spPr bwMode="auto">
          <a:xfrm>
            <a:off x="1752600" y="358775"/>
            <a:ext cx="5562600" cy="55848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483.2 (continued)</a:t>
            </a:r>
          </a:p>
          <a:p>
            <a:pPr algn="ctr">
              <a:defRPr/>
            </a:pPr>
            <a:r>
              <a:rPr lang="en-US" sz="3600">
                <a:solidFill>
                  <a:schemeClr val="bg1"/>
                </a:solidFill>
                <a:effectLst>
                  <a:outerShdw blurRad="38100" dist="38100" dir="2700000" algn="tl">
                    <a:srgbClr val="000000"/>
                  </a:outerShdw>
                </a:effectLst>
                <a:latin typeface="Comic Sans MS" pitchFamily="66" charset="0"/>
              </a:rPr>
              <a:t>…A true spirit of self-sacrifice would be an </a:t>
            </a:r>
            <a:r>
              <a:rPr lang="en-US" sz="3600" u="sng">
                <a:solidFill>
                  <a:schemeClr val="bg1"/>
                </a:solidFill>
                <a:effectLst>
                  <a:outerShdw blurRad="38100" dist="38100" dir="2700000" algn="tl">
                    <a:srgbClr val="000000"/>
                  </a:outerShdw>
                </a:effectLst>
                <a:latin typeface="Comic Sans MS" pitchFamily="66" charset="0"/>
              </a:rPr>
              <a:t>argument for the reality and power of the gospel</a:t>
            </a:r>
            <a:r>
              <a:rPr lang="en-US" sz="3600">
                <a:solidFill>
                  <a:schemeClr val="bg1"/>
                </a:solidFill>
                <a:effectLst>
                  <a:outerShdw blurRad="38100" dist="38100" dir="2700000" algn="tl">
                    <a:srgbClr val="000000"/>
                  </a:outerShdw>
                </a:effectLst>
                <a:latin typeface="Comic Sans MS" pitchFamily="66" charset="0"/>
              </a:rPr>
              <a:t> which the world could not misunderstand or gainsay, and abundant blessings would be poured upon the church.</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 Box 3"/>
          <p:cNvSpPr txBox="1">
            <a:spLocks noChangeArrowheads="1"/>
          </p:cNvSpPr>
          <p:nvPr/>
        </p:nvSpPr>
        <p:spPr bwMode="auto">
          <a:xfrm>
            <a:off x="1143000" y="190500"/>
            <a:ext cx="6934200" cy="61341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484.1 </a:t>
            </a:r>
          </a:p>
          <a:p>
            <a:pPr algn="ctr">
              <a:defRPr/>
            </a:pPr>
            <a:r>
              <a:rPr lang="en-US" sz="3600">
                <a:solidFill>
                  <a:schemeClr val="bg1"/>
                </a:solidFill>
                <a:effectLst>
                  <a:outerShdw blurRad="38100" dist="38100" dir="2700000" algn="tl">
                    <a:srgbClr val="000000"/>
                  </a:outerShdw>
                </a:effectLst>
                <a:latin typeface="Comic Sans MS" pitchFamily="66" charset="0"/>
              </a:rPr>
              <a:t>I call upon our brethren to cease their robbery of God. Some are so situated that wills must be made. But in doing this, care should be taken </a:t>
            </a:r>
            <a:r>
              <a:rPr lang="en-US" sz="3600" u="sng">
                <a:solidFill>
                  <a:schemeClr val="bg1"/>
                </a:solidFill>
                <a:effectLst>
                  <a:outerShdw blurRad="38100" dist="38100" dir="2700000" algn="tl">
                    <a:srgbClr val="000000"/>
                  </a:outerShdw>
                </a:effectLst>
                <a:latin typeface="Comic Sans MS" pitchFamily="66" charset="0"/>
              </a:rPr>
              <a:t>not to give to sons and daughters means which should flow into the treasury of God</a:t>
            </a:r>
            <a:r>
              <a:rPr lang="en-US" sz="3600">
                <a:solidFill>
                  <a:schemeClr val="bg1"/>
                </a:solidFill>
                <a:effectLst>
                  <a:outerShdw blurRad="38100" dist="38100" dir="2700000" algn="tl">
                    <a:srgbClr val="000000"/>
                  </a:outerShdw>
                </a:effectLst>
                <a:latin typeface="Comic Sans MS" pitchFamily="66" charset="0"/>
              </a:rPr>
              <a:t>. </a:t>
            </a:r>
            <a:r>
              <a:rPr lang="en-US" sz="3600" u="sng">
                <a:solidFill>
                  <a:srgbClr val="FFCC66"/>
                </a:solidFill>
                <a:effectLst>
                  <a:outerShdw blurRad="38100" dist="38100" dir="2700000" algn="tl">
                    <a:srgbClr val="000000"/>
                  </a:outerShdw>
                </a:effectLst>
                <a:latin typeface="Comic Sans MS" pitchFamily="66" charset="0"/>
              </a:rPr>
              <a:t>These wills often become the subject of quarrels and dissensions</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ext Box 3"/>
          <p:cNvSpPr txBox="1">
            <a:spLocks noChangeArrowheads="1"/>
          </p:cNvSpPr>
          <p:nvPr/>
        </p:nvSpPr>
        <p:spPr bwMode="auto">
          <a:xfrm>
            <a:off x="1219200" y="527050"/>
            <a:ext cx="67056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484.2 </a:t>
            </a:r>
          </a:p>
          <a:p>
            <a:pPr algn="ctr">
              <a:defRPr/>
            </a:pPr>
            <a:r>
              <a:rPr lang="en-US" sz="3600">
                <a:solidFill>
                  <a:schemeClr val="bg1"/>
                </a:solidFill>
                <a:effectLst>
                  <a:outerShdw blurRad="38100" dist="38100" dir="2700000" algn="tl">
                    <a:srgbClr val="000000"/>
                  </a:outerShdw>
                </a:effectLst>
                <a:latin typeface="Comic Sans MS" pitchFamily="66" charset="0"/>
              </a:rPr>
              <a:t>The Lord </a:t>
            </a:r>
            <a:r>
              <a:rPr lang="en-US" sz="3600">
                <a:solidFill>
                  <a:srgbClr val="FFCC66"/>
                </a:solidFill>
                <a:effectLst>
                  <a:outerShdw blurRad="38100" dist="38100" dir="2700000" algn="tl">
                    <a:srgbClr val="000000"/>
                  </a:outerShdw>
                </a:effectLst>
                <a:latin typeface="Comic Sans MS" pitchFamily="66" charset="0"/>
              </a:rPr>
              <a:t>sometimes opens the eyes</a:t>
            </a:r>
            <a:r>
              <a:rPr lang="en-US" sz="3600">
                <a:solidFill>
                  <a:schemeClr val="bg1"/>
                </a:solidFill>
                <a:effectLst>
                  <a:outerShdw blurRad="38100" dist="38100" dir="2700000" algn="tl">
                    <a:srgbClr val="000000"/>
                  </a:outerShdw>
                </a:effectLst>
                <a:latin typeface="Comic Sans MS" pitchFamily="66" charset="0"/>
              </a:rPr>
              <a:t> blinded by selfishness by </a:t>
            </a:r>
            <a:r>
              <a:rPr lang="en-US" sz="3600" u="sng">
                <a:solidFill>
                  <a:schemeClr val="bg1"/>
                </a:solidFill>
                <a:effectLst>
                  <a:outerShdw blurRad="38100" dist="38100" dir="2700000" algn="tl">
                    <a:srgbClr val="000000"/>
                  </a:outerShdw>
                </a:effectLst>
                <a:latin typeface="Comic Sans MS" pitchFamily="66" charset="0"/>
              </a:rPr>
              <a:t>simply reducing their income to the amount they are willing to give</a:t>
            </a:r>
            <a:r>
              <a:rPr lang="en-US" sz="3600">
                <a:solidFill>
                  <a:schemeClr val="bg1"/>
                </a:solidFill>
                <a:effectLst>
                  <a:outerShdw blurRad="38100" dist="38100" dir="2700000" algn="tl">
                    <a:srgbClr val="000000"/>
                  </a:outerShdw>
                </a:effectLst>
                <a:latin typeface="Comic Sans MS" pitchFamily="66" charset="0"/>
              </a:rPr>
              <a:t>. Horses are found dead in the field or stable, houses or barns are destroyed by fire, or crops fail… </a:t>
            </a: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 Box 3"/>
          <p:cNvSpPr txBox="1">
            <a:spLocks noChangeArrowheads="1"/>
          </p:cNvSpPr>
          <p:nvPr/>
        </p:nvSpPr>
        <p:spPr bwMode="auto">
          <a:xfrm>
            <a:off x="1600200" y="282575"/>
            <a:ext cx="5943600" cy="55848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484.2 (continued)</a:t>
            </a:r>
          </a:p>
          <a:p>
            <a:pPr algn="ctr">
              <a:defRPr/>
            </a:pPr>
            <a:r>
              <a:rPr lang="en-US" sz="3600">
                <a:solidFill>
                  <a:schemeClr val="bg1"/>
                </a:solidFill>
                <a:effectLst>
                  <a:outerShdw blurRad="38100" dist="38100" dir="2700000" algn="tl">
                    <a:srgbClr val="000000"/>
                  </a:outerShdw>
                </a:effectLst>
                <a:latin typeface="Comic Sans MS" pitchFamily="66" charset="0"/>
              </a:rPr>
              <a:t>…By the mercies of Christ and the riches of His goodness, and for the honor of truth and religion, we beseech you who are followers of Christ to </a:t>
            </a:r>
            <a:r>
              <a:rPr lang="en-US" sz="3600" u="sng">
                <a:solidFill>
                  <a:srgbClr val="FFCC66"/>
                </a:solidFill>
                <a:effectLst>
                  <a:outerShdw blurRad="38100" dist="38100" dir="2700000" algn="tl">
                    <a:srgbClr val="000000"/>
                  </a:outerShdw>
                </a:effectLst>
                <a:latin typeface="Comic Sans MS" pitchFamily="66" charset="0"/>
              </a:rPr>
              <a:t>dedicate yourselves and your property anew to God</a:t>
            </a:r>
            <a:r>
              <a:rPr lang="en-US" sz="3600">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 Box 3"/>
          <p:cNvSpPr txBox="1">
            <a:spLocks noChangeArrowheads="1"/>
          </p:cNvSpPr>
          <p:nvPr/>
        </p:nvSpPr>
        <p:spPr bwMode="auto">
          <a:xfrm>
            <a:off x="1371600" y="527050"/>
            <a:ext cx="63246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484.2 (continued)</a:t>
            </a:r>
          </a:p>
          <a:p>
            <a:pPr algn="ctr">
              <a:defRPr/>
            </a:pPr>
            <a:r>
              <a:rPr lang="en-US" sz="3600">
                <a:solidFill>
                  <a:schemeClr val="bg1"/>
                </a:solidFill>
                <a:effectLst>
                  <a:outerShdw blurRad="38100" dist="38100" dir="2700000" algn="tl">
                    <a:srgbClr val="000000"/>
                  </a:outerShdw>
                </a:effectLst>
                <a:latin typeface="Comic Sans MS" pitchFamily="66" charset="0"/>
              </a:rPr>
              <a:t>…In view of the love and compassion of Christ, which brought Him from the royal courts to suffer self-denial, humiliation, and death, </a:t>
            </a:r>
            <a:r>
              <a:rPr lang="en-US" sz="3600" u="sng">
                <a:solidFill>
                  <a:srgbClr val="FFCC66"/>
                </a:solidFill>
                <a:effectLst>
                  <a:outerShdw blurRad="38100" dist="38100" dir="2700000" algn="tl">
                    <a:srgbClr val="000000"/>
                  </a:outerShdw>
                </a:effectLst>
                <a:latin typeface="Comic Sans MS" pitchFamily="66" charset="0"/>
              </a:rPr>
              <a:t>let each ask himself the question</a:t>
            </a:r>
            <a:r>
              <a:rPr lang="en-US" sz="3600">
                <a:solidFill>
                  <a:schemeClr val="bg1"/>
                </a:solidFill>
                <a:effectLst>
                  <a:outerShdw blurRad="38100" dist="38100" dir="2700000" algn="tl">
                    <a:srgbClr val="000000"/>
                  </a:outerShdw>
                </a:effectLst>
                <a:latin typeface="Comic Sans MS" pitchFamily="66" charset="0"/>
              </a:rPr>
              <a:t>, "How much do I owe my Lord?"</a:t>
            </a: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 Box 3"/>
          <p:cNvSpPr txBox="1">
            <a:spLocks noChangeArrowheads="1"/>
          </p:cNvSpPr>
          <p:nvPr/>
        </p:nvSpPr>
        <p:spPr bwMode="auto">
          <a:xfrm>
            <a:off x="1600200" y="1092200"/>
            <a:ext cx="5867400" cy="39370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485.1 </a:t>
            </a:r>
          </a:p>
          <a:p>
            <a:pPr algn="ctr">
              <a:defRPr/>
            </a:pPr>
            <a:r>
              <a:rPr lang="en-US" sz="3600">
                <a:solidFill>
                  <a:schemeClr val="bg1"/>
                </a:solidFill>
                <a:effectLst>
                  <a:outerShdw blurRad="38100" dist="38100" dir="2700000" algn="tl">
                    <a:srgbClr val="000000"/>
                  </a:outerShdw>
                </a:effectLst>
                <a:latin typeface="Comic Sans MS" pitchFamily="66" charset="0"/>
              </a:rPr>
              <a:t> In determining the proportion to be given to the cause of God, be sure to </a:t>
            </a:r>
            <a:r>
              <a:rPr lang="en-US" sz="3600" u="sng">
                <a:solidFill>
                  <a:srgbClr val="FFCC66"/>
                </a:solidFill>
                <a:effectLst>
                  <a:outerShdw blurRad="38100" dist="38100" dir="2700000" algn="tl">
                    <a:srgbClr val="000000"/>
                  </a:outerShdw>
                </a:effectLst>
                <a:latin typeface="Comic Sans MS" pitchFamily="66" charset="0"/>
              </a:rPr>
              <a:t>exceed, rather than fall short, of the requirements of duty</a:t>
            </a:r>
            <a:r>
              <a:rPr lang="en-US" sz="3600">
                <a:solidFill>
                  <a:schemeClr val="bg1"/>
                </a:solidFill>
                <a:effectLst>
                  <a:outerShdw blurRad="38100" dist="38100" dir="2700000" algn="tl">
                    <a:srgbClr val="000000"/>
                  </a:outerShdw>
                </a:effectLst>
                <a:latin typeface="Comic Sans MS" pitchFamily="66" charset="0"/>
              </a:rPr>
              <a:t>. </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228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chemeClr val="bg1"/>
                </a:solidFill>
                <a:effectLst/>
                <a:latin typeface="Comic Sans MS" panose="030F0702030302020204" pitchFamily="66" charset="0"/>
              </a:rPr>
              <a:t>Text</a:t>
            </a:r>
          </a:p>
        </p:txBody>
      </p:sp>
      <p:pic>
        <p:nvPicPr>
          <p:cNvPr id="9219" name="Picture 3" descr="IMG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3"/>
          <p:cNvSpPr txBox="1">
            <a:spLocks noChangeArrowheads="1"/>
          </p:cNvSpPr>
          <p:nvPr/>
        </p:nvSpPr>
        <p:spPr bwMode="auto">
          <a:xfrm>
            <a:off x="762000" y="76200"/>
            <a:ext cx="7620000" cy="66833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4T 485.1 </a:t>
            </a:r>
          </a:p>
          <a:p>
            <a:pPr algn="ctr">
              <a:defRPr/>
            </a:pPr>
            <a:r>
              <a:rPr lang="en-US" sz="3600">
                <a:solidFill>
                  <a:schemeClr val="bg1"/>
                </a:solidFill>
                <a:effectLst>
                  <a:outerShdw blurRad="38100" dist="38100" dir="2700000" algn="tl">
                    <a:srgbClr val="000000"/>
                  </a:outerShdw>
                </a:effectLst>
                <a:latin typeface="Comic Sans MS" pitchFamily="66" charset="0"/>
              </a:rPr>
              <a:t>…</a:t>
            </a:r>
            <a:r>
              <a:rPr lang="en-US" sz="3600" u="sng">
                <a:solidFill>
                  <a:srgbClr val="FFCC66"/>
                </a:solidFill>
                <a:effectLst>
                  <a:outerShdw blurRad="38100" dist="38100" dir="2700000" algn="tl">
                    <a:srgbClr val="000000"/>
                  </a:outerShdw>
                </a:effectLst>
                <a:latin typeface="Comic Sans MS" pitchFamily="66" charset="0"/>
              </a:rPr>
              <a:t>Christians must look upon themselves only as channels</a:t>
            </a:r>
            <a:r>
              <a:rPr lang="en-US" sz="3600">
                <a:solidFill>
                  <a:schemeClr val="bg1"/>
                </a:solidFill>
                <a:effectLst>
                  <a:outerShdw blurRad="38100" dist="38100" dir="2700000" algn="tl">
                    <a:srgbClr val="000000"/>
                  </a:outerShdw>
                </a:effectLst>
                <a:latin typeface="Comic Sans MS" pitchFamily="66" charset="0"/>
              </a:rPr>
              <a:t> through which mercies and blessings are to flow from the Fountain of all goodness to their fellow men, by whose conversion they may send to heaven waves of glory in praise and offerings from those who thus become partakers with them of the heavenly gift.”</a:t>
            </a:r>
          </a:p>
          <a:p>
            <a:pPr algn="ctr">
              <a:defRPr/>
            </a:pPr>
            <a:r>
              <a:rPr lang="en-US" sz="3600">
                <a:solidFill>
                  <a:srgbClr val="FF9933"/>
                </a:solidFill>
                <a:effectLst>
                  <a:outerShdw blurRad="38100" dist="38100" dir="2700000" algn="tl">
                    <a:srgbClr val="000000"/>
                  </a:outerShdw>
                </a:effectLst>
                <a:latin typeface="Comic Sans MS" pitchFamily="66" charset="0"/>
              </a:rPr>
              <a:t>(The End)</a:t>
            </a:r>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2"/>
          <p:cNvSpPr txBox="1">
            <a:spLocks noChangeArrowheads="1"/>
          </p:cNvSpPr>
          <p:nvPr/>
        </p:nvSpPr>
        <p:spPr bwMode="auto">
          <a:xfrm>
            <a:off x="609600" y="266700"/>
            <a:ext cx="7848600" cy="6134100"/>
          </a:xfrm>
          <a:prstGeom prst="rect">
            <a:avLst/>
          </a:prstGeom>
          <a:noFill/>
          <a:ln w="9525">
            <a:noFill/>
            <a:miter lim="800000"/>
            <a:headEnd/>
            <a:tailEnd/>
          </a:ln>
          <a:effectLst/>
        </p:spPr>
        <p:txBody>
          <a:bodyPr>
            <a:spAutoFit/>
          </a:bodyPr>
          <a:lstStyle/>
          <a:p>
            <a:pPr marL="342900" indent="-342900" algn="ctr">
              <a:defRPr/>
            </a:pPr>
            <a:r>
              <a:rPr lang="en-US" sz="3600">
                <a:solidFill>
                  <a:srgbClr val="FF9933"/>
                </a:solidFill>
                <a:effectLst>
                  <a:outerShdw blurRad="38100" dist="38100" dir="2700000" algn="tl">
                    <a:srgbClr val="000000"/>
                  </a:outerShdw>
                </a:effectLst>
                <a:latin typeface="Comic Sans MS" pitchFamily="66" charset="0"/>
              </a:rPr>
              <a:t>NOTED ACTION:</a:t>
            </a:r>
          </a:p>
          <a:p>
            <a:pPr marL="342900" indent="-342900">
              <a:buFontTx/>
              <a:buAutoNum type="arabicPeriod"/>
              <a:defRPr/>
            </a:pPr>
            <a:r>
              <a:rPr lang="en-US" sz="3600">
                <a:solidFill>
                  <a:schemeClr val="bg1"/>
                </a:solidFill>
                <a:effectLst>
                  <a:outerShdw blurRad="38100" dist="38100" dir="2700000" algn="tl">
                    <a:srgbClr val="000000"/>
                  </a:outerShdw>
                </a:effectLst>
                <a:latin typeface="Comic Sans MS" pitchFamily="66" charset="0"/>
              </a:rPr>
              <a:t> Study the whole document.</a:t>
            </a:r>
          </a:p>
          <a:p>
            <a:pPr marL="342900" indent="-342900">
              <a:buFontTx/>
              <a:buAutoNum type="arabicPeriod"/>
              <a:defRPr/>
            </a:pPr>
            <a:r>
              <a:rPr lang="en-US" sz="3600">
                <a:solidFill>
                  <a:schemeClr val="bg1"/>
                </a:solidFill>
                <a:effectLst>
                  <a:outerShdw blurRad="38100" dist="38100" dir="2700000" algn="tl">
                    <a:srgbClr val="000000"/>
                  </a:outerShdw>
                </a:effectLst>
                <a:latin typeface="Comic Sans MS" pitchFamily="66" charset="0"/>
              </a:rPr>
              <a:t> Have a meeting with your spouse.</a:t>
            </a:r>
          </a:p>
          <a:p>
            <a:pPr marL="342900" indent="-342900">
              <a:buFontTx/>
              <a:buAutoNum type="arabicPeriod"/>
              <a:defRPr/>
            </a:pPr>
            <a:r>
              <a:rPr lang="en-US" sz="3600">
                <a:solidFill>
                  <a:schemeClr val="bg1"/>
                </a:solidFill>
                <a:effectLst>
                  <a:outerShdw blurRad="38100" dist="38100" dir="2700000" algn="tl">
                    <a:srgbClr val="000000"/>
                  </a:outerShdw>
                </a:effectLst>
                <a:latin typeface="Comic Sans MS" pitchFamily="66" charset="0"/>
              </a:rPr>
              <a:t> Seek godly counsel.</a:t>
            </a:r>
          </a:p>
          <a:p>
            <a:pPr marL="342900" indent="-342900">
              <a:buFontTx/>
              <a:buAutoNum type="arabicPeriod"/>
              <a:defRPr/>
            </a:pPr>
            <a:r>
              <a:rPr lang="en-US" sz="3600">
                <a:solidFill>
                  <a:schemeClr val="bg1"/>
                </a:solidFill>
                <a:effectLst>
                  <a:outerShdw blurRad="38100" dist="38100" dir="2700000" algn="tl">
                    <a:srgbClr val="000000"/>
                  </a:outerShdw>
                </a:effectLst>
                <a:latin typeface="Comic Sans MS" pitchFamily="66" charset="0"/>
              </a:rPr>
              <a:t> Prioritize your responsibilities.</a:t>
            </a:r>
          </a:p>
          <a:p>
            <a:pPr marL="342900" indent="-342900">
              <a:buFontTx/>
              <a:buAutoNum type="arabicPeriod"/>
              <a:defRPr/>
            </a:pPr>
            <a:r>
              <a:rPr lang="en-US" sz="3600">
                <a:solidFill>
                  <a:schemeClr val="bg1"/>
                </a:solidFill>
                <a:effectLst>
                  <a:outerShdw blurRad="38100" dist="38100" dir="2700000" algn="tl">
                    <a:srgbClr val="000000"/>
                  </a:outerShdw>
                </a:effectLst>
                <a:latin typeface="Comic Sans MS" pitchFamily="66" charset="0"/>
              </a:rPr>
              <a:t> Remember your spouse.</a:t>
            </a:r>
          </a:p>
          <a:p>
            <a:pPr marL="342900" indent="-342900">
              <a:buFontTx/>
              <a:buAutoNum type="arabicPeriod"/>
              <a:defRPr/>
            </a:pPr>
            <a:r>
              <a:rPr lang="en-US" sz="3600">
                <a:solidFill>
                  <a:schemeClr val="bg1"/>
                </a:solidFill>
                <a:effectLst>
                  <a:outerShdw blurRad="38100" dist="38100" dir="2700000" algn="tl">
                    <a:srgbClr val="000000"/>
                  </a:outerShdw>
                </a:effectLst>
                <a:latin typeface="Comic Sans MS" pitchFamily="66" charset="0"/>
              </a:rPr>
              <a:t> Remember dependant children.</a:t>
            </a:r>
          </a:p>
          <a:p>
            <a:pPr marL="342900" indent="-342900">
              <a:buFontTx/>
              <a:buAutoNum type="arabicPeriod"/>
              <a:defRPr/>
            </a:pPr>
            <a:r>
              <a:rPr lang="en-US" sz="3600">
                <a:solidFill>
                  <a:schemeClr val="bg1"/>
                </a:solidFill>
                <a:effectLst>
                  <a:outerShdw blurRad="38100" dist="38100" dir="2700000" algn="tl">
                    <a:srgbClr val="000000"/>
                  </a:outerShdw>
                </a:effectLst>
                <a:latin typeface="Comic Sans MS" pitchFamily="66" charset="0"/>
              </a:rPr>
              <a:t> Remember God’s cause.</a:t>
            </a:r>
          </a:p>
          <a:p>
            <a:pPr marL="342900" indent="-342900">
              <a:buFontTx/>
              <a:buAutoNum type="arabicPeriod"/>
              <a:defRPr/>
            </a:pPr>
            <a:r>
              <a:rPr lang="en-US" sz="3600">
                <a:solidFill>
                  <a:schemeClr val="bg1"/>
                </a:solidFill>
                <a:effectLst>
                  <a:outerShdw blurRad="38100" dist="38100" dir="2700000" algn="tl">
                    <a:srgbClr val="000000"/>
                  </a:outerShdw>
                </a:effectLst>
                <a:latin typeface="Comic Sans MS" pitchFamily="66" charset="0"/>
              </a:rPr>
              <a:t> Be a faithful steward.</a:t>
            </a:r>
          </a:p>
          <a:p>
            <a:pPr marL="342900" indent="-342900">
              <a:buFontTx/>
              <a:buAutoNum type="arabicPeriod"/>
              <a:defRPr/>
            </a:pPr>
            <a:endParaRPr lang="en-US" sz="3600">
              <a:solidFill>
                <a:schemeClr val="bg1"/>
              </a:solidFill>
              <a:effectLst>
                <a:outerShdw blurRad="38100" dist="38100" dir="2700000" algn="tl">
                  <a:srgbClr val="000000"/>
                </a:outerShdw>
              </a:effectLst>
              <a:latin typeface="Comic Sans MS" pitchFamily="66" charset="0"/>
            </a:endParaRPr>
          </a:p>
          <a:p>
            <a:pPr marL="342900" indent="-342900" algn="ctr">
              <a:defRPr/>
            </a:pPr>
            <a:r>
              <a:rPr lang="en-US" sz="3600">
                <a:solidFill>
                  <a:schemeClr val="bg1"/>
                </a:solidFill>
                <a:effectLst>
                  <a:outerShdw blurRad="38100" dist="38100" dir="2700000" algn="tl">
                    <a:srgbClr val="000000"/>
                  </a:outerShdw>
                </a:effectLst>
                <a:latin typeface="Comic Sans MS" pitchFamily="66" charset="0"/>
              </a:rPr>
              <a:t>(The End)</a:t>
            </a:r>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749300"/>
          </a:xfrm>
          <a:prstGeom prst="rect">
            <a:avLst/>
          </a:prstGeom>
          <a:noFill/>
          <a:ln w="9525">
            <a:noFill/>
            <a:miter lim="800000"/>
            <a:headEnd/>
            <a:tailEnd/>
          </a:ln>
        </p:spPr>
        <p:txBody>
          <a:bodyPr>
            <a:spAutoFit/>
          </a:bodyPr>
          <a:lstStyle/>
          <a:p>
            <a:pPr algn="ctr" eaLnBrk="0" hangingPunct="0">
              <a:lnSpc>
                <a:spcPct val="80000"/>
              </a:lnSpc>
              <a:spcBef>
                <a:spcPct val="50000"/>
              </a:spcBef>
              <a:defRPr/>
            </a:pPr>
            <a:endParaRPr lang="en-GB" sz="5400" b="1" u="sng">
              <a:solidFill>
                <a:srgbClr val="FFFFFF"/>
              </a:solidFill>
              <a:latin typeface="Times New Roman" pitchFamily="18" charset="0"/>
            </a:endParaRPr>
          </a:p>
        </p:txBody>
      </p:sp>
      <p:sp>
        <p:nvSpPr>
          <p:cNvPr id="150531" name="Text Box 3"/>
          <p:cNvSpPr txBox="1">
            <a:spLocks noChangeArrowheads="1"/>
          </p:cNvSpPr>
          <p:nvPr/>
        </p:nvSpPr>
        <p:spPr bwMode="auto">
          <a:xfrm>
            <a:off x="457200" y="41275"/>
            <a:ext cx="8153400" cy="6740525"/>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rgbClr val="FFFFFF"/>
                </a:solidFill>
                <a:effectLst>
                  <a:outerShdw blurRad="38100" dist="38100" dir="2700000" algn="tl">
                    <a:srgbClr val="000000"/>
                  </a:outerShdw>
                </a:effectLst>
                <a:latin typeface="Times New Roman" pitchFamily="18" charset="0"/>
              </a:rPr>
              <a:t>With acknowledgement and </a:t>
            </a:r>
            <a:r>
              <a:rPr lang="en-US" sz="3600" dirty="0" err="1">
                <a:solidFill>
                  <a:srgbClr val="FFFFFF"/>
                </a:solidFill>
                <a:effectLst>
                  <a:outerShdw blurRad="38100" dist="38100" dir="2700000" algn="tl">
                    <a:srgbClr val="000000"/>
                  </a:outerShdw>
                </a:effectLst>
                <a:latin typeface="Times New Roman" pitchFamily="18" charset="0"/>
              </a:rPr>
              <a:t>honour</a:t>
            </a:r>
            <a:r>
              <a:rPr lang="en-US" sz="3600" dirty="0">
                <a:solidFill>
                  <a:srgbClr val="FFFFFF"/>
                </a:solidFill>
                <a:effectLst>
                  <a:outerShdw blurRad="38100" dist="38100" dir="2700000" algn="tl">
                    <a:srgbClr val="000000"/>
                  </a:outerShdw>
                </a:effectLst>
                <a:latin typeface="Times New Roman" pitchFamily="18" charset="0"/>
              </a:rPr>
              <a:t> to our Heavenly Father for the wisdom and insight granted to                                       G. Edward Reid                                   Stewardship Director,                       General Conference of SDA Church,  whose series                                        “Your Finances in Changing Times”                                as well as                                                         “It’s Your Money, Isn’t It?”                       laid the foundation for the                   “Money, Money, Money…!” seminar.</a:t>
            </a: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2"/>
          <p:cNvSpPr txBox="1">
            <a:spLocks noChangeArrowheads="1"/>
          </p:cNvSpPr>
          <p:nvPr/>
        </p:nvSpPr>
        <p:spPr bwMode="auto">
          <a:xfrm>
            <a:off x="1905000" y="190500"/>
            <a:ext cx="7162800" cy="4602163"/>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Matthew 25:14-30</a:t>
            </a:r>
          </a:p>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a:t>
            </a:r>
          </a:p>
          <a:p>
            <a:pPr algn="ctr">
              <a:defRPr/>
            </a:pPr>
            <a:r>
              <a:rPr lang="en-US" sz="3200">
                <a:solidFill>
                  <a:srgbClr val="FFCC66"/>
                </a:solidFill>
                <a:effectLst>
                  <a:outerShdw blurRad="38100" dist="38100" dir="2700000" algn="tl">
                    <a:srgbClr val="000000"/>
                  </a:outerShdw>
                </a:effectLst>
                <a:latin typeface="Comic Sans MS" pitchFamily="66" charset="0"/>
              </a:rPr>
              <a:t>V14</a:t>
            </a:r>
            <a:r>
              <a:rPr lang="en-US" sz="3200">
                <a:solidFill>
                  <a:schemeClr val="bg1"/>
                </a:solidFill>
                <a:effectLst>
                  <a:outerShdw blurRad="38100" dist="38100" dir="2700000" algn="tl">
                    <a:srgbClr val="000000"/>
                  </a:outerShdw>
                </a:effectLst>
                <a:latin typeface="Comic Sans MS" pitchFamily="66" charset="0"/>
              </a:rPr>
              <a:t> For the kingdom of heaven is like a man traveling to a far country, who called his own servants and delivered his goods to them.</a:t>
            </a:r>
          </a:p>
          <a:p>
            <a:pPr algn="ctr">
              <a:defRPr/>
            </a:pPr>
            <a:r>
              <a:rPr lang="en-US" sz="3200">
                <a:solidFill>
                  <a:srgbClr val="FFCC66"/>
                </a:solidFill>
                <a:effectLst>
                  <a:outerShdw blurRad="38100" dist="38100" dir="2700000" algn="tl">
                    <a:srgbClr val="000000"/>
                  </a:outerShdw>
                </a:effectLst>
                <a:latin typeface="Comic Sans MS" pitchFamily="66" charset="0"/>
              </a:rPr>
              <a:t>V15</a:t>
            </a:r>
            <a:r>
              <a:rPr lang="en-US" sz="3200">
                <a:solidFill>
                  <a:schemeClr val="bg1"/>
                </a:solidFill>
                <a:effectLst>
                  <a:outerShdw blurRad="38100" dist="38100" dir="2700000" algn="tl">
                    <a:srgbClr val="000000"/>
                  </a:outerShdw>
                </a:effectLst>
                <a:latin typeface="Comic Sans MS" pitchFamily="66" charset="0"/>
              </a:rPr>
              <a:t> And to one he gave five talents, to another two, and to another one, to each according to his own ability; </a:t>
            </a: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2362200" y="76200"/>
            <a:ext cx="67056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V16</a:t>
            </a:r>
            <a:r>
              <a:rPr lang="en-US" sz="3600">
                <a:solidFill>
                  <a:schemeClr val="bg1"/>
                </a:solidFill>
                <a:effectLst>
                  <a:outerShdw blurRad="38100" dist="38100" dir="2700000" algn="tl">
                    <a:srgbClr val="000000"/>
                  </a:outerShdw>
                </a:effectLst>
                <a:latin typeface="Comic Sans MS" pitchFamily="66" charset="0"/>
              </a:rPr>
              <a:t> Then he who had received the five talents went and traded with them, and made another five talents.</a:t>
            </a:r>
          </a:p>
          <a:p>
            <a:pPr algn="ctr">
              <a:defRPr/>
            </a:pPr>
            <a:r>
              <a:rPr lang="en-US" sz="3600">
                <a:solidFill>
                  <a:srgbClr val="FFCC66"/>
                </a:solidFill>
                <a:effectLst>
                  <a:outerShdw blurRad="38100" dist="38100" dir="2700000" algn="tl">
                    <a:srgbClr val="000000"/>
                  </a:outerShdw>
                </a:effectLst>
                <a:latin typeface="Comic Sans MS" pitchFamily="66" charset="0"/>
              </a:rPr>
              <a:t>V17</a:t>
            </a:r>
            <a:r>
              <a:rPr lang="en-US" sz="3600">
                <a:solidFill>
                  <a:schemeClr val="bg1"/>
                </a:solidFill>
                <a:effectLst>
                  <a:outerShdw blurRad="38100" dist="38100" dir="2700000" algn="tl">
                    <a:srgbClr val="000000"/>
                  </a:outerShdw>
                </a:effectLst>
                <a:latin typeface="Comic Sans MS" pitchFamily="66" charset="0"/>
              </a:rPr>
              <a:t> And likewise he who had receive two gained               two more also.</a:t>
            </a: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2133600" y="76200"/>
            <a:ext cx="69342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V18</a:t>
            </a:r>
            <a:r>
              <a:rPr lang="en-US" sz="3600">
                <a:solidFill>
                  <a:schemeClr val="bg1"/>
                </a:solidFill>
                <a:effectLst>
                  <a:outerShdw blurRad="38100" dist="38100" dir="2700000" algn="tl">
                    <a:srgbClr val="000000"/>
                  </a:outerShdw>
                </a:effectLst>
                <a:latin typeface="Comic Sans MS" pitchFamily="66" charset="0"/>
              </a:rPr>
              <a:t> But he who had received one went and dug in the ground, and hid his lord’s money.</a:t>
            </a:r>
          </a:p>
          <a:p>
            <a:pPr algn="ctr">
              <a:defRPr/>
            </a:pPr>
            <a:r>
              <a:rPr lang="en-US" sz="3600">
                <a:solidFill>
                  <a:srgbClr val="FFCC66"/>
                </a:solidFill>
                <a:effectLst>
                  <a:outerShdw blurRad="38100" dist="38100" dir="2700000" algn="tl">
                    <a:srgbClr val="000000"/>
                  </a:outerShdw>
                </a:effectLst>
                <a:latin typeface="Comic Sans MS" pitchFamily="66" charset="0"/>
              </a:rPr>
              <a:t>V19</a:t>
            </a:r>
            <a:r>
              <a:rPr lang="en-US" sz="3600">
                <a:solidFill>
                  <a:schemeClr val="bg1"/>
                </a:solidFill>
                <a:effectLst>
                  <a:outerShdw blurRad="38100" dist="38100" dir="2700000" algn="tl">
                    <a:srgbClr val="000000"/>
                  </a:outerShdw>
                </a:effectLst>
                <a:latin typeface="Comic Sans MS" pitchFamily="66" charset="0"/>
              </a:rPr>
              <a:t> After a long time the lord of those servants came and settled accounts with them.</a:t>
            </a: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2209800" y="238125"/>
            <a:ext cx="68580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V20</a:t>
            </a:r>
            <a:r>
              <a:rPr lang="en-US" sz="3600">
                <a:solidFill>
                  <a:schemeClr val="bg1"/>
                </a:solidFill>
                <a:effectLst>
                  <a:outerShdw blurRad="38100" dist="38100" dir="2700000" algn="tl">
                    <a:srgbClr val="000000"/>
                  </a:outerShdw>
                </a:effectLst>
                <a:latin typeface="Comic Sans MS" pitchFamily="66" charset="0"/>
              </a:rPr>
              <a:t> So he who had received five talents came and brought five other talents, saying, ‘lord, you delivered to me five talents; look I have gained five more talents besides them.’</a:t>
            </a: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2133600" y="314325"/>
            <a:ext cx="68580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V21</a:t>
            </a:r>
            <a:r>
              <a:rPr lang="en-US" sz="3600">
                <a:solidFill>
                  <a:schemeClr val="bg1"/>
                </a:solidFill>
                <a:effectLst>
                  <a:outerShdw blurRad="38100" dist="38100" dir="2700000" algn="tl">
                    <a:srgbClr val="000000"/>
                  </a:outerShdw>
                </a:effectLst>
                <a:latin typeface="Comic Sans MS" pitchFamily="66" charset="0"/>
              </a:rPr>
              <a:t> His lord said to him, ‘Well done, good and faithful servant; you were faithful over a few things, I will make you ruler over many things. Enter into the joy of your lord.’</a:t>
            </a:r>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2514600" y="314325"/>
            <a:ext cx="64008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V22</a:t>
            </a:r>
            <a:r>
              <a:rPr lang="en-US" sz="3600">
                <a:solidFill>
                  <a:schemeClr val="bg1"/>
                </a:solidFill>
                <a:effectLst>
                  <a:outerShdw blurRad="38100" dist="38100" dir="2700000" algn="tl">
                    <a:srgbClr val="000000"/>
                  </a:outerShdw>
                </a:effectLst>
                <a:latin typeface="Comic Sans MS" pitchFamily="66" charset="0"/>
              </a:rPr>
              <a:t> He also who had received two talents came and said, ‘Lord you delivered to me two talents; look, I have gained two more talents besides them.’</a:t>
            </a:r>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1981200" y="238125"/>
            <a:ext cx="70104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V23</a:t>
            </a:r>
            <a:r>
              <a:rPr lang="en-US" sz="3600">
                <a:solidFill>
                  <a:schemeClr val="bg1"/>
                </a:solidFill>
                <a:effectLst>
                  <a:outerShdw blurRad="38100" dist="38100" dir="2700000" algn="tl">
                    <a:srgbClr val="000000"/>
                  </a:outerShdw>
                </a:effectLst>
                <a:latin typeface="Comic Sans MS" pitchFamily="66" charset="0"/>
              </a:rPr>
              <a:t> His lord said to him, ‘Well done, good and faithful servant; you have been faithful over a few things, I will make you ruler over many things. Enter into the joy of your lord.’</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G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1981200" y="238125"/>
            <a:ext cx="70866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V24</a:t>
            </a:r>
            <a:r>
              <a:rPr lang="en-US" sz="3600">
                <a:solidFill>
                  <a:schemeClr val="bg1"/>
                </a:solidFill>
                <a:effectLst>
                  <a:outerShdw blurRad="38100" dist="38100" dir="2700000" algn="tl">
                    <a:srgbClr val="000000"/>
                  </a:outerShdw>
                </a:effectLst>
                <a:latin typeface="Comic Sans MS" pitchFamily="66" charset="0"/>
              </a:rPr>
              <a:t> Then he who had received the one talent came and said, ‘Lord, I knew you to be a hard man, reaping where you have not sown, and gathering where you have not scattered seed.</a:t>
            </a:r>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2438400" y="533400"/>
            <a:ext cx="6400800" cy="33877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V25</a:t>
            </a:r>
            <a:r>
              <a:rPr lang="en-US" sz="3600">
                <a:solidFill>
                  <a:schemeClr val="bg1"/>
                </a:solidFill>
                <a:effectLst>
                  <a:outerShdw blurRad="38100" dist="38100" dir="2700000" algn="tl">
                    <a:srgbClr val="000000"/>
                  </a:outerShdw>
                </a:effectLst>
                <a:latin typeface="Comic Sans MS" pitchFamily="66" charset="0"/>
              </a:rPr>
              <a:t> And I was afraid, and went and hid your talent in the ground. Look, there you have what is yours.’</a:t>
            </a:r>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2362200" y="304800"/>
            <a:ext cx="66294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V26</a:t>
            </a:r>
            <a:r>
              <a:rPr lang="en-US" sz="3600">
                <a:solidFill>
                  <a:schemeClr val="bg1"/>
                </a:solidFill>
                <a:effectLst>
                  <a:outerShdw blurRad="38100" dist="38100" dir="2700000" algn="tl">
                    <a:srgbClr val="000000"/>
                  </a:outerShdw>
                </a:effectLst>
                <a:latin typeface="Comic Sans MS" pitchFamily="66" charset="0"/>
              </a:rPr>
              <a:t> But his lord answered and said to him, ‘You wicked and lazy servant, you knew that I reap where I have not sown, and gathered where I have not scattered seed. </a:t>
            </a:r>
          </a:p>
        </p:txBody>
      </p:sp>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2362200" y="406400"/>
            <a:ext cx="6705600" cy="39370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V27</a:t>
            </a:r>
            <a:r>
              <a:rPr lang="en-US" sz="3600">
                <a:solidFill>
                  <a:schemeClr val="bg1"/>
                </a:solidFill>
                <a:effectLst>
                  <a:outerShdw blurRad="38100" dist="38100" dir="2700000" algn="tl">
                    <a:srgbClr val="000000"/>
                  </a:outerShdw>
                </a:effectLst>
                <a:latin typeface="Comic Sans MS" pitchFamily="66" charset="0"/>
              </a:rPr>
              <a:t> So you ought to have deposited my money with the bankers, and at my coming I would have received back my money with interest.</a:t>
            </a:r>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2286000" y="76200"/>
            <a:ext cx="6781800" cy="50895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200">
                <a:solidFill>
                  <a:srgbClr val="FFCC66"/>
                </a:solidFill>
                <a:effectLst>
                  <a:outerShdw blurRad="38100" dist="38100" dir="2700000" algn="tl">
                    <a:srgbClr val="000000"/>
                  </a:outerShdw>
                </a:effectLst>
                <a:latin typeface="Comic Sans MS" pitchFamily="66" charset="0"/>
              </a:rPr>
              <a:t>V28</a:t>
            </a:r>
            <a:r>
              <a:rPr lang="en-US" sz="3200">
                <a:solidFill>
                  <a:schemeClr val="bg1"/>
                </a:solidFill>
                <a:effectLst>
                  <a:outerShdw blurRad="38100" dist="38100" dir="2700000" algn="tl">
                    <a:srgbClr val="000000"/>
                  </a:outerShdw>
                </a:effectLst>
                <a:latin typeface="Comic Sans MS" pitchFamily="66" charset="0"/>
              </a:rPr>
              <a:t> Therefore take the talent from him, and give it to him who has ten talents.</a:t>
            </a:r>
          </a:p>
          <a:p>
            <a:pPr algn="ctr">
              <a:defRPr/>
            </a:pPr>
            <a:r>
              <a:rPr lang="en-US" sz="3200">
                <a:solidFill>
                  <a:srgbClr val="FFCC66"/>
                </a:solidFill>
                <a:effectLst>
                  <a:outerShdw blurRad="38100" dist="38100" dir="2700000" algn="tl">
                    <a:srgbClr val="000000"/>
                  </a:outerShdw>
                </a:effectLst>
                <a:latin typeface="Comic Sans MS" pitchFamily="66" charset="0"/>
              </a:rPr>
              <a:t>V29</a:t>
            </a:r>
            <a:r>
              <a:rPr lang="en-US" sz="3200">
                <a:solidFill>
                  <a:schemeClr val="bg1"/>
                </a:solidFill>
                <a:effectLst>
                  <a:outerShdw blurRad="38100" dist="38100" dir="2700000" algn="tl">
                    <a:srgbClr val="000000"/>
                  </a:outerShdw>
                </a:effectLst>
                <a:latin typeface="Comic Sans MS" pitchFamily="66" charset="0"/>
              </a:rPr>
              <a:t> For to everyone who has, more will be given and he will have abundance; but from him who does not have, even what he has will be taken away.</a:t>
            </a:r>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2514600" y="304800"/>
            <a:ext cx="6324600" cy="39370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V30</a:t>
            </a:r>
            <a:r>
              <a:rPr lang="en-US" sz="3600">
                <a:solidFill>
                  <a:schemeClr val="bg1"/>
                </a:solidFill>
                <a:effectLst>
                  <a:outerShdw blurRad="38100" dist="38100" dir="2700000" algn="tl">
                    <a:srgbClr val="000000"/>
                  </a:outerShdw>
                </a:effectLst>
                <a:latin typeface="Comic Sans MS" pitchFamily="66" charset="0"/>
              </a:rPr>
              <a:t> And cast the unprofitable servant into the outer darkness. There will be weeping and gnashing of teeth.</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0" y="0"/>
            <a:ext cx="4114800" cy="5797550"/>
          </a:xfrm>
          <a:prstGeom prst="rect">
            <a:avLst/>
          </a:prstGeom>
          <a:solidFill>
            <a:srgbClr val="000000">
              <a:alpha val="60001"/>
            </a:srgbClr>
          </a:solidFill>
          <a:ln w="9525">
            <a:noFill/>
            <a:miter lim="800000"/>
            <a:headEnd/>
            <a:tailEnd/>
          </a:ln>
          <a:effectLst/>
        </p:spPr>
        <p:txBody>
          <a:bodyPr>
            <a:spAutoFit/>
          </a:bodyPr>
          <a:lstStyle/>
          <a:p>
            <a:pPr algn="ctr">
              <a:spcBef>
                <a:spcPct val="50000"/>
              </a:spcBef>
              <a:defRPr/>
            </a:pPr>
            <a:r>
              <a:rPr lang="en-US" sz="4000">
                <a:solidFill>
                  <a:srgbClr val="FFFF00"/>
                </a:solidFill>
                <a:effectLst>
                  <a:outerShdw blurRad="38100" dist="38100" dir="2700000" algn="tl">
                    <a:srgbClr val="FFFFFF"/>
                  </a:outerShdw>
                </a:effectLst>
                <a:latin typeface="Arial" charset="0"/>
              </a:rPr>
              <a:t>FACT !</a:t>
            </a:r>
            <a:r>
              <a:rPr lang="en-US" sz="5000">
                <a:solidFill>
                  <a:schemeClr val="bg1"/>
                </a:solidFill>
                <a:effectLst>
                  <a:outerShdw blurRad="38100" dist="38100" dir="2700000" algn="tl">
                    <a:srgbClr val="808080"/>
                  </a:outerShdw>
                </a:effectLst>
                <a:latin typeface="Arial" charset="0"/>
              </a:rPr>
              <a:t> </a:t>
            </a:r>
            <a:r>
              <a:rPr lang="en-US" sz="3200">
                <a:solidFill>
                  <a:srgbClr val="FFFF00"/>
                </a:solidFill>
                <a:effectLst>
                  <a:outerShdw blurRad="38100" dist="38100" dir="2700000" algn="tl">
                    <a:srgbClr val="FFFFFF"/>
                  </a:outerShdw>
                </a:effectLst>
                <a:latin typeface="Arial" charset="0"/>
              </a:rPr>
              <a:t>(Pg.18-M)</a:t>
            </a:r>
            <a:r>
              <a:rPr lang="en-US" sz="3600">
                <a:solidFill>
                  <a:schemeClr val="bg1"/>
                </a:solidFill>
                <a:effectLst>
                  <a:outerShdw blurRad="38100" dist="38100" dir="2700000" algn="tl">
                    <a:srgbClr val="808080"/>
                  </a:outerShdw>
                </a:effectLst>
                <a:latin typeface="Arial" charset="0"/>
              </a:rPr>
              <a:t>                      If you die without a will, the state assumes that you are an atheist.  In no case would any of your assets be returned to God through a church or charity.  </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0" y="0"/>
            <a:ext cx="5029200" cy="5584825"/>
          </a:xfrm>
          <a:prstGeom prst="rect">
            <a:avLst/>
          </a:prstGeom>
          <a:solidFill>
            <a:srgbClr val="000000">
              <a:alpha val="70000"/>
            </a:srgbClr>
          </a:solid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808080"/>
                  </a:outerShdw>
                </a:effectLst>
                <a:latin typeface="Arial" charset="0"/>
              </a:rPr>
              <a:t>Really everyone has a will.  Either one </a:t>
            </a:r>
            <a:r>
              <a:rPr lang="en-US" sz="3600" u="sng">
                <a:solidFill>
                  <a:schemeClr val="bg1"/>
                </a:solidFill>
                <a:effectLst>
                  <a:outerShdw blurRad="38100" dist="38100" dir="2700000" algn="tl">
                    <a:srgbClr val="808080"/>
                  </a:outerShdw>
                </a:effectLst>
                <a:latin typeface="Arial" charset="0"/>
              </a:rPr>
              <a:t>they</a:t>
            </a:r>
            <a:r>
              <a:rPr lang="en-US" sz="3600">
                <a:solidFill>
                  <a:schemeClr val="bg1"/>
                </a:solidFill>
                <a:effectLst>
                  <a:outerShdw blurRad="38100" dist="38100" dir="2700000" algn="tl">
                    <a:srgbClr val="808080"/>
                  </a:outerShdw>
                </a:effectLst>
                <a:latin typeface="Arial" charset="0"/>
              </a:rPr>
              <a:t> make or one the </a:t>
            </a:r>
            <a:r>
              <a:rPr lang="en-US" sz="3600" u="sng">
                <a:solidFill>
                  <a:schemeClr val="bg1"/>
                </a:solidFill>
                <a:effectLst>
                  <a:outerShdw blurRad="38100" dist="38100" dir="2700000" algn="tl">
                    <a:srgbClr val="808080"/>
                  </a:outerShdw>
                </a:effectLst>
                <a:latin typeface="Arial" charset="0"/>
              </a:rPr>
              <a:t>state</a:t>
            </a:r>
            <a:r>
              <a:rPr lang="en-US" sz="3600">
                <a:solidFill>
                  <a:schemeClr val="bg1"/>
                </a:solidFill>
                <a:effectLst>
                  <a:outerShdw blurRad="38100" dist="38100" dir="2700000" algn="tl">
                    <a:srgbClr val="808080"/>
                  </a:outerShdw>
                </a:effectLst>
                <a:latin typeface="Arial" charset="0"/>
              </a:rPr>
              <a:t> makes for them.</a:t>
            </a:r>
          </a:p>
          <a:p>
            <a:pPr algn="ctr">
              <a:spcBef>
                <a:spcPct val="50000"/>
              </a:spcBef>
              <a:defRPr/>
            </a:pPr>
            <a:r>
              <a:rPr lang="en-US" sz="3600">
                <a:solidFill>
                  <a:schemeClr val="bg1"/>
                </a:solidFill>
                <a:effectLst>
                  <a:outerShdw blurRad="38100" dist="38100" dir="2700000" algn="tl">
                    <a:srgbClr val="808080"/>
                  </a:outerShdw>
                </a:effectLst>
                <a:latin typeface="Arial" charset="0"/>
              </a:rPr>
              <a:t>Which kind do you have?</a:t>
            </a:r>
          </a:p>
          <a:p>
            <a:pPr algn="ctr">
              <a:spcBef>
                <a:spcPct val="50000"/>
              </a:spcBef>
              <a:defRPr/>
            </a:pPr>
            <a:r>
              <a:rPr lang="en-US" sz="3600">
                <a:solidFill>
                  <a:srgbClr val="FFCC00"/>
                </a:solidFill>
                <a:effectLst>
                  <a:outerShdw blurRad="38100" dist="38100" dir="2700000" algn="tl">
                    <a:srgbClr val="FFFFFF"/>
                  </a:outerShdw>
                </a:effectLst>
                <a:latin typeface="Arial" charset="0"/>
              </a:rPr>
              <a:t>Your will is the </a:t>
            </a:r>
            <a:r>
              <a:rPr lang="en-US" sz="3600" b="1" i="1" u="sng">
                <a:solidFill>
                  <a:srgbClr val="FFCC00"/>
                </a:solidFill>
                <a:effectLst>
                  <a:outerShdw blurRad="38100" dist="38100" dir="2700000" algn="tl">
                    <a:srgbClr val="FFFFFF"/>
                  </a:outerShdw>
                </a:effectLst>
                <a:latin typeface="Arial" charset="0"/>
              </a:rPr>
              <a:t>crowning act</a:t>
            </a:r>
            <a:r>
              <a:rPr lang="en-US" sz="3600">
                <a:solidFill>
                  <a:srgbClr val="FFCC00"/>
                </a:solidFill>
                <a:effectLst>
                  <a:outerShdw blurRad="38100" dist="38100" dir="2700000" algn="tl">
                    <a:srgbClr val="FFFFFF"/>
                  </a:outerShdw>
                </a:effectLst>
                <a:latin typeface="Arial" charset="0"/>
              </a:rPr>
              <a:t>             of your stewardship.</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14532</TotalTime>
  <Words>3490</Words>
  <Application>Microsoft Office PowerPoint</Application>
  <PresentationFormat>On-screen Show (4:3)</PresentationFormat>
  <Paragraphs>272</Paragraphs>
  <Slides>75</Slides>
  <Notes>75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75</vt:i4>
      </vt:variant>
    </vt:vector>
  </HeadingPairs>
  <TitlesOfParts>
    <vt:vector size="83" baseType="lpstr">
      <vt:lpstr>Arial</vt:lpstr>
      <vt:lpstr>Calibri</vt:lpstr>
      <vt:lpstr>Tahoma</vt:lpstr>
      <vt:lpstr>Wingdings</vt:lpstr>
      <vt:lpstr>Comic Sans MS</vt:lpstr>
      <vt:lpstr>Times New Roman</vt:lpstr>
      <vt:lpstr>1_Default Design</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Gert van Rensburg</dc:creator>
  <cp:lastModifiedBy>Gert van Rensburg</cp:lastModifiedBy>
  <cp:revision>25</cp:revision>
  <dcterms:created xsi:type="dcterms:W3CDTF">2007-05-18T06:06:22Z</dcterms:created>
  <dcterms:modified xsi:type="dcterms:W3CDTF">2018-09-13T03:17:00Z</dcterms:modified>
</cp:coreProperties>
</file>