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321" r:id="rId3"/>
    <p:sldId id="257" r:id="rId4"/>
    <p:sldId id="259" r:id="rId5"/>
    <p:sldId id="260" r:id="rId6"/>
    <p:sldId id="297" r:id="rId7"/>
    <p:sldId id="284" r:id="rId8"/>
    <p:sldId id="258"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05" r:id="rId25"/>
    <p:sldId id="296" r:id="rId26"/>
    <p:sldId id="279" r:id="rId27"/>
    <p:sldId id="282" r:id="rId28"/>
    <p:sldId id="281" r:id="rId29"/>
    <p:sldId id="261" r:id="rId30"/>
    <p:sldId id="262" r:id="rId31"/>
    <p:sldId id="285" r:id="rId32"/>
    <p:sldId id="286" r:id="rId33"/>
    <p:sldId id="288" r:id="rId34"/>
    <p:sldId id="263" r:id="rId35"/>
    <p:sldId id="287" r:id="rId36"/>
    <p:sldId id="283" r:id="rId37"/>
    <p:sldId id="303" r:id="rId38"/>
    <p:sldId id="280" r:id="rId39"/>
    <p:sldId id="289" r:id="rId40"/>
    <p:sldId id="266" r:id="rId41"/>
    <p:sldId id="290" r:id="rId42"/>
    <p:sldId id="291" r:id="rId43"/>
    <p:sldId id="264" r:id="rId44"/>
    <p:sldId id="268" r:id="rId45"/>
    <p:sldId id="269" r:id="rId46"/>
    <p:sldId id="292" r:id="rId47"/>
    <p:sldId id="271" r:id="rId48"/>
    <p:sldId id="270" r:id="rId49"/>
    <p:sldId id="276" r:id="rId50"/>
    <p:sldId id="277" r:id="rId51"/>
    <p:sldId id="298" r:id="rId52"/>
    <p:sldId id="278" r:id="rId53"/>
    <p:sldId id="267" r:id="rId54"/>
  </p:sldIdLst>
  <p:sldSz cx="9144000" cy="6858000" type="screen4x3"/>
  <p:notesSz cx="6858000" cy="9144000"/>
  <p:defaultTextStyle>
    <a:defPPr>
      <a:defRPr lang="en-US"/>
    </a:defPPr>
    <a:lvl1pPr algn="l" rtl="0" fontAlgn="base">
      <a:spcBef>
        <a:spcPct val="0"/>
      </a:spcBef>
      <a:spcAft>
        <a:spcPct val="0"/>
      </a:spcAft>
      <a:defRPr sz="48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48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48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48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4800" kern="1200">
        <a:solidFill>
          <a:schemeClr val="tx1"/>
        </a:solidFill>
        <a:latin typeface="Times New Roman" panose="02020603050405020304" pitchFamily="18" charset="0"/>
        <a:ea typeface="+mn-ea"/>
        <a:cs typeface="+mn-cs"/>
      </a:defRPr>
    </a:lvl5pPr>
    <a:lvl6pPr marL="2286000" algn="l" defTabSz="914400" rtl="0" eaLnBrk="1" latinLnBrk="0" hangingPunct="1">
      <a:defRPr sz="4800" kern="1200">
        <a:solidFill>
          <a:schemeClr val="tx1"/>
        </a:solidFill>
        <a:latin typeface="Times New Roman" panose="02020603050405020304" pitchFamily="18" charset="0"/>
        <a:ea typeface="+mn-ea"/>
        <a:cs typeface="+mn-cs"/>
      </a:defRPr>
    </a:lvl6pPr>
    <a:lvl7pPr marL="2743200" algn="l" defTabSz="914400" rtl="0" eaLnBrk="1" latinLnBrk="0" hangingPunct="1">
      <a:defRPr sz="4800" kern="1200">
        <a:solidFill>
          <a:schemeClr val="tx1"/>
        </a:solidFill>
        <a:latin typeface="Times New Roman" panose="02020603050405020304" pitchFamily="18" charset="0"/>
        <a:ea typeface="+mn-ea"/>
        <a:cs typeface="+mn-cs"/>
      </a:defRPr>
    </a:lvl7pPr>
    <a:lvl8pPr marL="3200400" algn="l" defTabSz="914400" rtl="0" eaLnBrk="1" latinLnBrk="0" hangingPunct="1">
      <a:defRPr sz="4800" kern="1200">
        <a:solidFill>
          <a:schemeClr val="tx1"/>
        </a:solidFill>
        <a:latin typeface="Times New Roman" panose="02020603050405020304" pitchFamily="18" charset="0"/>
        <a:ea typeface="+mn-ea"/>
        <a:cs typeface="+mn-cs"/>
      </a:defRPr>
    </a:lvl8pPr>
    <a:lvl9pPr marL="3657600" algn="l" defTabSz="914400" rtl="0" eaLnBrk="1" latinLnBrk="0" hangingPunct="1">
      <a:defRPr sz="4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9933"/>
    <a:srgbClr val="CC0099"/>
    <a:srgbClr val="000066"/>
    <a:srgbClr val="29297B"/>
    <a:srgbClr val="3A3AAE"/>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3174" autoAdjust="0"/>
    <p:restoredTop sz="94660"/>
  </p:normalViewPr>
  <p:slideViewPr>
    <p:cSldViewPr>
      <p:cViewPr>
        <p:scale>
          <a:sx n="57" d="100"/>
          <a:sy n="57" d="100"/>
        </p:scale>
        <p:origin x="-630" y="-4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30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30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30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8FAABF7E-988E-4925-BE21-3C5A830E8BEB}" type="slidenum">
              <a:rPr lang="en-GB" altLang="en-US"/>
              <a:pPr/>
              <a:t>‹#›</a:t>
            </a:fld>
            <a:endParaRPr lang="en-GB" altLang="en-US"/>
          </a:p>
        </p:txBody>
      </p:sp>
    </p:spTree>
    <p:extLst>
      <p:ext uri="{BB962C8B-B14F-4D97-AF65-F5344CB8AC3E}">
        <p14:creationId xmlns:p14="http://schemas.microsoft.com/office/powerpoint/2010/main" val="26976138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fld id="{36A645D2-7EB3-4DF2-9E42-699722F018B0}" type="slidenum">
              <a:rPr lang="en-GB" altLang="en-US" sz="1200">
                <a:latin typeface="Arial" panose="020B0604020202020204" pitchFamily="34" charset="0"/>
              </a:rPr>
              <a:pPr eaLnBrk="1" hangingPunct="1"/>
              <a:t>1</a:t>
            </a:fld>
            <a:endParaRPr lang="en-GB" altLang="en-US" sz="1200">
              <a:latin typeface="Arial" panose="020B0604020202020204" pitchFamily="34" charset="0"/>
            </a:endParaRPr>
          </a:p>
        </p:txBody>
      </p:sp>
    </p:spTree>
    <p:extLst>
      <p:ext uri="{BB962C8B-B14F-4D97-AF65-F5344CB8AC3E}">
        <p14:creationId xmlns:p14="http://schemas.microsoft.com/office/powerpoint/2010/main" val="1474061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EF4F7D2-EDA5-49EC-B451-4AFAD0465C0B}" type="slidenum">
              <a:rPr lang="en-ZA" altLang="en-US"/>
              <a:pPr eaLnBrk="1" hangingPunct="1"/>
              <a:t>10</a:t>
            </a:fld>
            <a:endParaRPr lang="en-ZA" altLang="en-US"/>
          </a:p>
        </p:txBody>
      </p:sp>
    </p:spTree>
    <p:extLst>
      <p:ext uri="{BB962C8B-B14F-4D97-AF65-F5344CB8AC3E}">
        <p14:creationId xmlns:p14="http://schemas.microsoft.com/office/powerpoint/2010/main" val="3814060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1900922-E55E-4FD5-8627-C933561C56BB}" type="slidenum">
              <a:rPr lang="en-ZA" altLang="en-US"/>
              <a:pPr eaLnBrk="1" hangingPunct="1"/>
              <a:t>11</a:t>
            </a:fld>
            <a:endParaRPr lang="en-ZA" altLang="en-US"/>
          </a:p>
        </p:txBody>
      </p:sp>
    </p:spTree>
    <p:extLst>
      <p:ext uri="{BB962C8B-B14F-4D97-AF65-F5344CB8AC3E}">
        <p14:creationId xmlns:p14="http://schemas.microsoft.com/office/powerpoint/2010/main" val="4010357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AB0420E-CAEF-4D90-B9C4-76CEB66BB1F4}" type="slidenum">
              <a:rPr lang="en-ZA" altLang="en-US"/>
              <a:pPr eaLnBrk="1" hangingPunct="1"/>
              <a:t>12</a:t>
            </a:fld>
            <a:endParaRPr lang="en-ZA" altLang="en-US"/>
          </a:p>
        </p:txBody>
      </p:sp>
    </p:spTree>
    <p:extLst>
      <p:ext uri="{BB962C8B-B14F-4D97-AF65-F5344CB8AC3E}">
        <p14:creationId xmlns:p14="http://schemas.microsoft.com/office/powerpoint/2010/main" val="2933074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97F727C-2117-462E-901E-7DDD0DF2BBE0}" type="slidenum">
              <a:rPr lang="en-ZA" altLang="en-US"/>
              <a:pPr eaLnBrk="1" hangingPunct="1"/>
              <a:t>13</a:t>
            </a:fld>
            <a:endParaRPr lang="en-ZA" altLang="en-US"/>
          </a:p>
        </p:txBody>
      </p:sp>
    </p:spTree>
    <p:extLst>
      <p:ext uri="{BB962C8B-B14F-4D97-AF65-F5344CB8AC3E}">
        <p14:creationId xmlns:p14="http://schemas.microsoft.com/office/powerpoint/2010/main" val="2160294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7D03053-E7E7-49DA-B883-442CF3F899DA}" type="slidenum">
              <a:rPr lang="en-ZA" altLang="en-US"/>
              <a:pPr eaLnBrk="1" hangingPunct="1"/>
              <a:t>14</a:t>
            </a:fld>
            <a:endParaRPr lang="en-ZA" altLang="en-US"/>
          </a:p>
        </p:txBody>
      </p:sp>
    </p:spTree>
    <p:extLst>
      <p:ext uri="{BB962C8B-B14F-4D97-AF65-F5344CB8AC3E}">
        <p14:creationId xmlns:p14="http://schemas.microsoft.com/office/powerpoint/2010/main" val="1006741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181059F-0F5D-4A37-8419-C90F6B568558}" type="slidenum">
              <a:rPr lang="en-ZA" altLang="en-US"/>
              <a:pPr eaLnBrk="1" hangingPunct="1"/>
              <a:t>15</a:t>
            </a:fld>
            <a:endParaRPr lang="en-ZA" altLang="en-US"/>
          </a:p>
        </p:txBody>
      </p:sp>
    </p:spTree>
    <p:extLst>
      <p:ext uri="{BB962C8B-B14F-4D97-AF65-F5344CB8AC3E}">
        <p14:creationId xmlns:p14="http://schemas.microsoft.com/office/powerpoint/2010/main" val="1862161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E5517E-39DF-49F1-A108-6AEAD70D3684}" type="slidenum">
              <a:rPr lang="en-ZA" altLang="en-US"/>
              <a:pPr eaLnBrk="1" hangingPunct="1"/>
              <a:t>16</a:t>
            </a:fld>
            <a:endParaRPr lang="en-ZA" altLang="en-US"/>
          </a:p>
        </p:txBody>
      </p:sp>
    </p:spTree>
    <p:extLst>
      <p:ext uri="{BB962C8B-B14F-4D97-AF65-F5344CB8AC3E}">
        <p14:creationId xmlns:p14="http://schemas.microsoft.com/office/powerpoint/2010/main" val="3636708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70C0274-E3F0-45EB-B582-DF58BE665254}" type="slidenum">
              <a:rPr lang="en-ZA" altLang="en-US"/>
              <a:pPr eaLnBrk="1" hangingPunct="1"/>
              <a:t>17</a:t>
            </a:fld>
            <a:endParaRPr lang="en-ZA" altLang="en-US"/>
          </a:p>
        </p:txBody>
      </p:sp>
    </p:spTree>
    <p:extLst>
      <p:ext uri="{BB962C8B-B14F-4D97-AF65-F5344CB8AC3E}">
        <p14:creationId xmlns:p14="http://schemas.microsoft.com/office/powerpoint/2010/main" val="3846935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3662643-8228-41BB-9C05-EE16092CDACF}" type="slidenum">
              <a:rPr lang="en-ZA" altLang="en-US"/>
              <a:pPr eaLnBrk="1" hangingPunct="1"/>
              <a:t>18</a:t>
            </a:fld>
            <a:endParaRPr lang="en-ZA" altLang="en-US"/>
          </a:p>
        </p:txBody>
      </p:sp>
    </p:spTree>
    <p:extLst>
      <p:ext uri="{BB962C8B-B14F-4D97-AF65-F5344CB8AC3E}">
        <p14:creationId xmlns:p14="http://schemas.microsoft.com/office/powerpoint/2010/main" val="3066631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A94ABB7-2DF3-40AD-BF71-EED465758E5B}" type="slidenum">
              <a:rPr lang="en-ZA" altLang="en-US"/>
              <a:pPr eaLnBrk="1" hangingPunct="1"/>
              <a:t>19</a:t>
            </a:fld>
            <a:endParaRPr lang="en-ZA" altLang="en-US"/>
          </a:p>
        </p:txBody>
      </p:sp>
    </p:spTree>
    <p:extLst>
      <p:ext uri="{BB962C8B-B14F-4D97-AF65-F5344CB8AC3E}">
        <p14:creationId xmlns:p14="http://schemas.microsoft.com/office/powerpoint/2010/main" val="1872486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hangingPunct="0"/>
            <a:fld id="{287C3168-745F-4F4F-89D8-538403E46918}" type="slidenum">
              <a:rPr lang="en-GB" altLang="en-US">
                <a:solidFill>
                  <a:srgbClr val="000000"/>
                </a:solidFill>
              </a:rPr>
              <a:pPr eaLnBrk="0" hangingPunct="0"/>
              <a:t>2</a:t>
            </a:fld>
            <a:endParaRPr lang="en-GB" altLang="en-US">
              <a:solidFill>
                <a:srgbClr val="000000"/>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2136613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63DA7F-E137-496A-B0A5-D8898F4DFDCA}" type="slidenum">
              <a:rPr lang="en-ZA" altLang="en-US"/>
              <a:pPr eaLnBrk="1" hangingPunct="1"/>
              <a:t>20</a:t>
            </a:fld>
            <a:endParaRPr lang="en-ZA" altLang="en-US"/>
          </a:p>
        </p:txBody>
      </p:sp>
    </p:spTree>
    <p:extLst>
      <p:ext uri="{BB962C8B-B14F-4D97-AF65-F5344CB8AC3E}">
        <p14:creationId xmlns:p14="http://schemas.microsoft.com/office/powerpoint/2010/main" val="3234694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C838B39-BEE7-4C0B-8049-A754A1597CA3}" type="slidenum">
              <a:rPr lang="en-ZA" altLang="en-US"/>
              <a:pPr eaLnBrk="1" hangingPunct="1"/>
              <a:t>21</a:t>
            </a:fld>
            <a:endParaRPr lang="en-ZA" altLang="en-US"/>
          </a:p>
        </p:txBody>
      </p:sp>
    </p:spTree>
    <p:extLst>
      <p:ext uri="{BB962C8B-B14F-4D97-AF65-F5344CB8AC3E}">
        <p14:creationId xmlns:p14="http://schemas.microsoft.com/office/powerpoint/2010/main" val="2902045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C3CF7DD-ADC7-4F19-B3C4-0153DD345AA8}" type="slidenum">
              <a:rPr lang="en-ZA" altLang="en-US"/>
              <a:pPr eaLnBrk="1" hangingPunct="1"/>
              <a:t>22</a:t>
            </a:fld>
            <a:endParaRPr lang="en-ZA" altLang="en-US"/>
          </a:p>
        </p:txBody>
      </p:sp>
    </p:spTree>
    <p:extLst>
      <p:ext uri="{BB962C8B-B14F-4D97-AF65-F5344CB8AC3E}">
        <p14:creationId xmlns:p14="http://schemas.microsoft.com/office/powerpoint/2010/main" val="4221743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CE14722-ECBD-4914-9030-DA96C5172EC6}" type="slidenum">
              <a:rPr lang="en-ZA" altLang="en-US"/>
              <a:pPr eaLnBrk="1" hangingPunct="1"/>
              <a:t>23</a:t>
            </a:fld>
            <a:endParaRPr lang="en-ZA" altLang="en-US"/>
          </a:p>
        </p:txBody>
      </p:sp>
    </p:spTree>
    <p:extLst>
      <p:ext uri="{BB962C8B-B14F-4D97-AF65-F5344CB8AC3E}">
        <p14:creationId xmlns:p14="http://schemas.microsoft.com/office/powerpoint/2010/main" val="3029473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fld id="{DE02D70F-9B37-498F-9211-62EC3ECB99C0}" type="slidenum">
              <a:rPr lang="en-GB" altLang="en-US" sz="1200">
                <a:solidFill>
                  <a:srgbClr val="000000"/>
                </a:solidFill>
                <a:latin typeface="Tahoma" panose="020B0604030504040204" pitchFamily="34" charset="0"/>
              </a:rPr>
              <a:pPr/>
              <a:t>24</a:t>
            </a:fld>
            <a:endParaRPr lang="en-GB" altLang="en-US" sz="1200">
              <a:solidFill>
                <a:srgbClr val="000000"/>
              </a:solidFill>
              <a:latin typeface="Tahoma" panose="020B0604030504040204"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246812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fld id="{5ED3B1B3-1F29-4BDF-8857-DD5BD9DE7590}" type="slidenum">
              <a:rPr lang="en-GB" altLang="en-US" sz="1200">
                <a:latin typeface="Arial" panose="020B0604020202020204" pitchFamily="34" charset="0"/>
              </a:rPr>
              <a:pPr eaLnBrk="1" hangingPunct="1"/>
              <a:t>25</a:t>
            </a:fld>
            <a:endParaRPr lang="en-GB" altLang="en-US" sz="1200">
              <a:latin typeface="Arial" panose="020B0604020202020204"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2833898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fld id="{1807F397-9FE2-484C-88FA-FC33560D9045}" type="slidenum">
              <a:rPr lang="en-GB" altLang="en-US" sz="1200">
                <a:latin typeface="Arial" panose="020B0604020202020204" pitchFamily="34" charset="0"/>
              </a:rPr>
              <a:pPr eaLnBrk="1" hangingPunct="1"/>
              <a:t>26</a:t>
            </a:fld>
            <a:endParaRPr lang="en-GB" altLang="en-US" sz="1200">
              <a:latin typeface="Arial" panose="020B0604020202020204" pitchFamily="34" charset="0"/>
            </a:endParaRPr>
          </a:p>
        </p:txBody>
      </p:sp>
    </p:spTree>
    <p:extLst>
      <p:ext uri="{BB962C8B-B14F-4D97-AF65-F5344CB8AC3E}">
        <p14:creationId xmlns:p14="http://schemas.microsoft.com/office/powerpoint/2010/main" val="21028950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fld id="{99DD65EA-1981-4CFA-A7FD-3513FED3452A}" type="slidenum">
              <a:rPr lang="en-GB" altLang="en-US" sz="1200">
                <a:latin typeface="Arial" panose="020B0604020202020204" pitchFamily="34" charset="0"/>
              </a:rPr>
              <a:pPr eaLnBrk="1" hangingPunct="1"/>
              <a:t>27</a:t>
            </a:fld>
            <a:endParaRPr lang="en-GB" altLang="en-US" sz="1200">
              <a:latin typeface="Arial" panose="020B0604020202020204" pitchFamily="34" charset="0"/>
            </a:endParaRPr>
          </a:p>
        </p:txBody>
      </p:sp>
    </p:spTree>
    <p:extLst>
      <p:ext uri="{BB962C8B-B14F-4D97-AF65-F5344CB8AC3E}">
        <p14:creationId xmlns:p14="http://schemas.microsoft.com/office/powerpoint/2010/main" val="33648073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fld id="{B8717E78-5254-4396-A220-A0A5750AF402}" type="slidenum">
              <a:rPr lang="en-GB" altLang="en-US" sz="1200">
                <a:latin typeface="Arial" panose="020B0604020202020204" pitchFamily="34" charset="0"/>
              </a:rPr>
              <a:pPr eaLnBrk="1" hangingPunct="1"/>
              <a:t>28</a:t>
            </a:fld>
            <a:endParaRPr lang="en-GB" altLang="en-US" sz="1200">
              <a:latin typeface="Arial" panose="020B0604020202020204" pitchFamily="34" charset="0"/>
            </a:endParaRPr>
          </a:p>
        </p:txBody>
      </p:sp>
    </p:spTree>
    <p:extLst>
      <p:ext uri="{BB962C8B-B14F-4D97-AF65-F5344CB8AC3E}">
        <p14:creationId xmlns:p14="http://schemas.microsoft.com/office/powerpoint/2010/main" val="39594006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fld id="{C2BA04C5-A35A-4E5E-8F5B-47DD6999AFEA}" type="slidenum">
              <a:rPr lang="en-GB" altLang="en-US" sz="1200">
                <a:latin typeface="Arial" panose="020B0604020202020204" pitchFamily="34" charset="0"/>
              </a:rPr>
              <a:pPr eaLnBrk="1" hangingPunct="1"/>
              <a:t>29</a:t>
            </a:fld>
            <a:endParaRPr lang="en-GB" altLang="en-US" sz="1200">
              <a:latin typeface="Arial" panose="020B0604020202020204" pitchFamily="34" charset="0"/>
            </a:endParaRPr>
          </a:p>
        </p:txBody>
      </p:sp>
    </p:spTree>
    <p:extLst>
      <p:ext uri="{BB962C8B-B14F-4D97-AF65-F5344CB8AC3E}">
        <p14:creationId xmlns:p14="http://schemas.microsoft.com/office/powerpoint/2010/main" val="1185523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fld id="{6D434F5D-D8EF-434B-845F-C7A43FD3F392}" type="slidenum">
              <a:rPr lang="en-GB" altLang="en-US" sz="1200">
                <a:latin typeface="Arial" panose="020B0604020202020204" pitchFamily="34" charset="0"/>
              </a:rPr>
              <a:pPr eaLnBrk="1" hangingPunct="1"/>
              <a:t>3</a:t>
            </a:fld>
            <a:endParaRPr lang="en-GB" altLang="en-US" sz="1200">
              <a:latin typeface="Arial" panose="020B0604020202020204" pitchFamily="34" charset="0"/>
            </a:endParaRPr>
          </a:p>
        </p:txBody>
      </p:sp>
    </p:spTree>
    <p:extLst>
      <p:ext uri="{BB962C8B-B14F-4D97-AF65-F5344CB8AC3E}">
        <p14:creationId xmlns:p14="http://schemas.microsoft.com/office/powerpoint/2010/main" val="24345770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fld id="{E5379FAF-101D-4379-8CAA-1C56A3B5AF64}" type="slidenum">
              <a:rPr lang="en-GB" altLang="en-US" sz="1200">
                <a:latin typeface="Arial" panose="020B0604020202020204" pitchFamily="34" charset="0"/>
              </a:rPr>
              <a:pPr eaLnBrk="1" hangingPunct="1"/>
              <a:t>30</a:t>
            </a:fld>
            <a:endParaRPr lang="en-GB" altLang="en-US" sz="1200">
              <a:latin typeface="Arial" panose="020B0604020202020204" pitchFamily="34" charset="0"/>
            </a:endParaRPr>
          </a:p>
        </p:txBody>
      </p:sp>
    </p:spTree>
    <p:extLst>
      <p:ext uri="{BB962C8B-B14F-4D97-AF65-F5344CB8AC3E}">
        <p14:creationId xmlns:p14="http://schemas.microsoft.com/office/powerpoint/2010/main" val="2467871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fld id="{2317EDF0-D24A-4F20-92C5-48F359A8F486}" type="slidenum">
              <a:rPr lang="en-GB" altLang="en-US" sz="1200">
                <a:latin typeface="Arial" panose="020B0604020202020204" pitchFamily="34" charset="0"/>
              </a:rPr>
              <a:pPr eaLnBrk="1" hangingPunct="1"/>
              <a:t>31</a:t>
            </a:fld>
            <a:endParaRPr lang="en-GB" altLang="en-US" sz="1200">
              <a:latin typeface="Arial" panose="020B0604020202020204" pitchFamily="34" charset="0"/>
            </a:endParaRPr>
          </a:p>
        </p:txBody>
      </p:sp>
    </p:spTree>
    <p:extLst>
      <p:ext uri="{BB962C8B-B14F-4D97-AF65-F5344CB8AC3E}">
        <p14:creationId xmlns:p14="http://schemas.microsoft.com/office/powerpoint/2010/main" val="327948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fld id="{F6E1A714-3029-4FE1-8218-4BB7E746C1C7}" type="slidenum">
              <a:rPr lang="en-GB" altLang="en-US" sz="1200">
                <a:latin typeface="Arial" panose="020B0604020202020204" pitchFamily="34" charset="0"/>
              </a:rPr>
              <a:pPr eaLnBrk="1" hangingPunct="1"/>
              <a:t>32</a:t>
            </a:fld>
            <a:endParaRPr lang="en-GB" altLang="en-US" sz="1200">
              <a:latin typeface="Arial" panose="020B0604020202020204" pitchFamily="34" charset="0"/>
            </a:endParaRPr>
          </a:p>
        </p:txBody>
      </p:sp>
    </p:spTree>
    <p:extLst>
      <p:ext uri="{BB962C8B-B14F-4D97-AF65-F5344CB8AC3E}">
        <p14:creationId xmlns:p14="http://schemas.microsoft.com/office/powerpoint/2010/main" val="4803843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fld id="{A6DBD883-6B4C-46BA-863C-B961B3BAFC19}" type="slidenum">
              <a:rPr lang="en-GB" altLang="en-US" sz="1200">
                <a:latin typeface="Arial" panose="020B0604020202020204" pitchFamily="34" charset="0"/>
              </a:rPr>
              <a:pPr eaLnBrk="1" hangingPunct="1"/>
              <a:t>33</a:t>
            </a:fld>
            <a:endParaRPr lang="en-GB" altLang="en-US" sz="1200">
              <a:latin typeface="Arial" panose="020B0604020202020204" pitchFamily="34" charset="0"/>
            </a:endParaRPr>
          </a:p>
        </p:txBody>
      </p:sp>
    </p:spTree>
    <p:extLst>
      <p:ext uri="{BB962C8B-B14F-4D97-AF65-F5344CB8AC3E}">
        <p14:creationId xmlns:p14="http://schemas.microsoft.com/office/powerpoint/2010/main" val="29301058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fld id="{AA771A50-D654-473A-9247-B01A03576B44}" type="slidenum">
              <a:rPr lang="en-GB" altLang="en-US" sz="1200">
                <a:latin typeface="Arial" panose="020B0604020202020204" pitchFamily="34" charset="0"/>
              </a:rPr>
              <a:pPr eaLnBrk="1" hangingPunct="1"/>
              <a:t>34</a:t>
            </a:fld>
            <a:endParaRPr lang="en-GB" altLang="en-US" sz="1200">
              <a:latin typeface="Arial" panose="020B0604020202020204" pitchFamily="34" charset="0"/>
            </a:endParaRPr>
          </a:p>
        </p:txBody>
      </p:sp>
    </p:spTree>
    <p:extLst>
      <p:ext uri="{BB962C8B-B14F-4D97-AF65-F5344CB8AC3E}">
        <p14:creationId xmlns:p14="http://schemas.microsoft.com/office/powerpoint/2010/main" val="33327235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fld id="{92044756-61EF-4235-A361-3F518A5BDA53}" type="slidenum">
              <a:rPr lang="en-GB" altLang="en-US" sz="1200">
                <a:latin typeface="Arial" panose="020B0604020202020204" pitchFamily="34" charset="0"/>
              </a:rPr>
              <a:pPr eaLnBrk="1" hangingPunct="1"/>
              <a:t>35</a:t>
            </a:fld>
            <a:endParaRPr lang="en-GB" altLang="en-US" sz="1200">
              <a:latin typeface="Arial" panose="020B0604020202020204" pitchFamily="34" charset="0"/>
            </a:endParaRPr>
          </a:p>
        </p:txBody>
      </p:sp>
    </p:spTree>
    <p:extLst>
      <p:ext uri="{BB962C8B-B14F-4D97-AF65-F5344CB8AC3E}">
        <p14:creationId xmlns:p14="http://schemas.microsoft.com/office/powerpoint/2010/main" val="30155192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fld id="{9B92F71D-AAB8-48F1-ABC6-9135CF51B548}" type="slidenum">
              <a:rPr lang="en-GB" altLang="en-US" sz="1200">
                <a:latin typeface="Arial" panose="020B0604020202020204" pitchFamily="34" charset="0"/>
              </a:rPr>
              <a:pPr eaLnBrk="1" hangingPunct="1"/>
              <a:t>36</a:t>
            </a:fld>
            <a:endParaRPr lang="en-GB" altLang="en-US" sz="1200">
              <a:latin typeface="Arial" panose="020B0604020202020204" pitchFamily="34" charset="0"/>
            </a:endParaRPr>
          </a:p>
        </p:txBody>
      </p:sp>
    </p:spTree>
    <p:extLst>
      <p:ext uri="{BB962C8B-B14F-4D97-AF65-F5344CB8AC3E}">
        <p14:creationId xmlns:p14="http://schemas.microsoft.com/office/powerpoint/2010/main" val="40913844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fld id="{D6A581BB-51C7-43C9-BCBD-1C62EA6CE6E9}" type="slidenum">
              <a:rPr lang="en-GB" altLang="en-US" sz="1200">
                <a:latin typeface="Arial" panose="020B0604020202020204" pitchFamily="34" charset="0"/>
              </a:rPr>
              <a:pPr eaLnBrk="1" hangingPunct="1"/>
              <a:t>37</a:t>
            </a:fld>
            <a:endParaRPr lang="en-GB" altLang="en-US" sz="1200">
              <a:latin typeface="Arial" panose="020B0604020202020204" pitchFamily="34" charset="0"/>
            </a:endParaRPr>
          </a:p>
        </p:txBody>
      </p:sp>
    </p:spTree>
    <p:extLst>
      <p:ext uri="{BB962C8B-B14F-4D97-AF65-F5344CB8AC3E}">
        <p14:creationId xmlns:p14="http://schemas.microsoft.com/office/powerpoint/2010/main" val="911475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fld id="{390D10A9-6BB4-427B-9DCA-131F854E7EC7}" type="slidenum">
              <a:rPr lang="en-GB" altLang="en-US" sz="1200">
                <a:latin typeface="Arial" panose="020B0604020202020204" pitchFamily="34" charset="0"/>
              </a:rPr>
              <a:pPr eaLnBrk="1" hangingPunct="1"/>
              <a:t>38</a:t>
            </a:fld>
            <a:endParaRPr lang="en-GB" altLang="en-US" sz="1200">
              <a:latin typeface="Arial" panose="020B0604020202020204" pitchFamily="34" charset="0"/>
            </a:endParaRPr>
          </a:p>
        </p:txBody>
      </p:sp>
    </p:spTree>
    <p:extLst>
      <p:ext uri="{BB962C8B-B14F-4D97-AF65-F5344CB8AC3E}">
        <p14:creationId xmlns:p14="http://schemas.microsoft.com/office/powerpoint/2010/main" val="37432909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fld id="{C61FC05B-1D0F-4147-9954-E7BB53D24446}" type="slidenum">
              <a:rPr lang="en-GB" altLang="en-US" sz="1200">
                <a:latin typeface="Arial" panose="020B0604020202020204" pitchFamily="34" charset="0"/>
              </a:rPr>
              <a:pPr eaLnBrk="1" hangingPunct="1"/>
              <a:t>39</a:t>
            </a:fld>
            <a:endParaRPr lang="en-GB" altLang="en-US" sz="1200">
              <a:latin typeface="Arial" panose="020B0604020202020204" pitchFamily="34" charset="0"/>
            </a:endParaRPr>
          </a:p>
        </p:txBody>
      </p:sp>
    </p:spTree>
    <p:extLst>
      <p:ext uri="{BB962C8B-B14F-4D97-AF65-F5344CB8AC3E}">
        <p14:creationId xmlns:p14="http://schemas.microsoft.com/office/powerpoint/2010/main" val="3414159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fld id="{847EAD32-BA21-42A7-B96F-ACE2C3FED071}" type="slidenum">
              <a:rPr lang="en-GB" altLang="en-US" sz="1200">
                <a:latin typeface="Arial" panose="020B0604020202020204" pitchFamily="34" charset="0"/>
              </a:rPr>
              <a:pPr eaLnBrk="1" hangingPunct="1"/>
              <a:t>4</a:t>
            </a:fld>
            <a:endParaRPr lang="en-GB" altLang="en-US" sz="1200">
              <a:latin typeface="Arial" panose="020B0604020202020204" pitchFamily="34" charset="0"/>
            </a:endParaRPr>
          </a:p>
        </p:txBody>
      </p:sp>
    </p:spTree>
    <p:extLst>
      <p:ext uri="{BB962C8B-B14F-4D97-AF65-F5344CB8AC3E}">
        <p14:creationId xmlns:p14="http://schemas.microsoft.com/office/powerpoint/2010/main" val="4421651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fld id="{256DD517-93DF-4A7F-91F7-290E4B33148E}" type="slidenum">
              <a:rPr lang="en-GB" altLang="en-US" sz="1200">
                <a:latin typeface="Arial" panose="020B0604020202020204" pitchFamily="34" charset="0"/>
              </a:rPr>
              <a:pPr eaLnBrk="1" hangingPunct="1"/>
              <a:t>40</a:t>
            </a:fld>
            <a:endParaRPr lang="en-GB" altLang="en-US" sz="1200">
              <a:latin typeface="Arial" panose="020B0604020202020204" pitchFamily="34" charset="0"/>
            </a:endParaRPr>
          </a:p>
        </p:txBody>
      </p:sp>
    </p:spTree>
    <p:extLst>
      <p:ext uri="{BB962C8B-B14F-4D97-AF65-F5344CB8AC3E}">
        <p14:creationId xmlns:p14="http://schemas.microsoft.com/office/powerpoint/2010/main" val="21340156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fld id="{0F28A52D-254D-4E3D-814E-1E0203097BDA}" type="slidenum">
              <a:rPr lang="en-GB" altLang="en-US" sz="1200">
                <a:latin typeface="Arial" panose="020B0604020202020204" pitchFamily="34" charset="0"/>
              </a:rPr>
              <a:pPr eaLnBrk="1" hangingPunct="1"/>
              <a:t>41</a:t>
            </a:fld>
            <a:endParaRPr lang="en-GB" altLang="en-US" sz="1200">
              <a:latin typeface="Arial" panose="020B0604020202020204" pitchFamily="34" charset="0"/>
            </a:endParaRPr>
          </a:p>
        </p:txBody>
      </p:sp>
    </p:spTree>
    <p:extLst>
      <p:ext uri="{BB962C8B-B14F-4D97-AF65-F5344CB8AC3E}">
        <p14:creationId xmlns:p14="http://schemas.microsoft.com/office/powerpoint/2010/main" val="30421694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fld id="{57E53834-3F14-40A8-B6C8-911FAF12F5BD}" type="slidenum">
              <a:rPr lang="en-GB" altLang="en-US" sz="1200">
                <a:latin typeface="Arial" panose="020B0604020202020204" pitchFamily="34" charset="0"/>
              </a:rPr>
              <a:pPr eaLnBrk="1" hangingPunct="1"/>
              <a:t>42</a:t>
            </a:fld>
            <a:endParaRPr lang="en-GB" altLang="en-US" sz="1200">
              <a:latin typeface="Arial" panose="020B0604020202020204" pitchFamily="34" charset="0"/>
            </a:endParaRPr>
          </a:p>
        </p:txBody>
      </p:sp>
    </p:spTree>
    <p:extLst>
      <p:ext uri="{BB962C8B-B14F-4D97-AF65-F5344CB8AC3E}">
        <p14:creationId xmlns:p14="http://schemas.microsoft.com/office/powerpoint/2010/main" val="1726536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fld id="{2799D9DA-34B4-485D-81E8-D4422D9F3673}" type="slidenum">
              <a:rPr lang="en-GB" altLang="en-US" sz="1200">
                <a:latin typeface="Arial" panose="020B0604020202020204" pitchFamily="34" charset="0"/>
              </a:rPr>
              <a:pPr eaLnBrk="1" hangingPunct="1"/>
              <a:t>43</a:t>
            </a:fld>
            <a:endParaRPr lang="en-GB" altLang="en-US" sz="1200">
              <a:latin typeface="Arial" panose="020B0604020202020204" pitchFamily="34" charset="0"/>
            </a:endParaRPr>
          </a:p>
        </p:txBody>
      </p:sp>
    </p:spTree>
    <p:extLst>
      <p:ext uri="{BB962C8B-B14F-4D97-AF65-F5344CB8AC3E}">
        <p14:creationId xmlns:p14="http://schemas.microsoft.com/office/powerpoint/2010/main" val="2030062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fld id="{C404B345-791E-4E9C-BADA-5C231240B8F4}" type="slidenum">
              <a:rPr lang="en-GB" altLang="en-US" sz="1200">
                <a:latin typeface="Arial" panose="020B0604020202020204" pitchFamily="34" charset="0"/>
              </a:rPr>
              <a:pPr eaLnBrk="1" hangingPunct="1"/>
              <a:t>44</a:t>
            </a:fld>
            <a:endParaRPr lang="en-GB" altLang="en-US" sz="1200">
              <a:latin typeface="Arial" panose="020B0604020202020204" pitchFamily="34" charset="0"/>
            </a:endParaRPr>
          </a:p>
        </p:txBody>
      </p:sp>
    </p:spTree>
    <p:extLst>
      <p:ext uri="{BB962C8B-B14F-4D97-AF65-F5344CB8AC3E}">
        <p14:creationId xmlns:p14="http://schemas.microsoft.com/office/powerpoint/2010/main" val="11749124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fld id="{062256FA-ADD8-49BB-BAD8-B36DA58C0DBC}" type="slidenum">
              <a:rPr lang="en-GB" altLang="en-US" sz="1200">
                <a:latin typeface="Arial" panose="020B0604020202020204" pitchFamily="34" charset="0"/>
              </a:rPr>
              <a:pPr eaLnBrk="1" hangingPunct="1"/>
              <a:t>45</a:t>
            </a:fld>
            <a:endParaRPr lang="en-GB" altLang="en-US" sz="1200">
              <a:latin typeface="Arial" panose="020B0604020202020204" pitchFamily="34" charset="0"/>
            </a:endParaRPr>
          </a:p>
        </p:txBody>
      </p:sp>
    </p:spTree>
    <p:extLst>
      <p:ext uri="{BB962C8B-B14F-4D97-AF65-F5344CB8AC3E}">
        <p14:creationId xmlns:p14="http://schemas.microsoft.com/office/powerpoint/2010/main" val="12923534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fld id="{6606DE97-8D83-4A2D-B0BB-CABCB3269AE4}" type="slidenum">
              <a:rPr lang="en-GB" altLang="en-US" sz="1200">
                <a:latin typeface="Arial" panose="020B0604020202020204" pitchFamily="34" charset="0"/>
              </a:rPr>
              <a:pPr eaLnBrk="1" hangingPunct="1"/>
              <a:t>46</a:t>
            </a:fld>
            <a:endParaRPr lang="en-GB" altLang="en-US" sz="1200">
              <a:latin typeface="Arial" panose="020B0604020202020204" pitchFamily="34" charset="0"/>
            </a:endParaRPr>
          </a:p>
        </p:txBody>
      </p:sp>
    </p:spTree>
    <p:extLst>
      <p:ext uri="{BB962C8B-B14F-4D97-AF65-F5344CB8AC3E}">
        <p14:creationId xmlns:p14="http://schemas.microsoft.com/office/powerpoint/2010/main" val="326521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fld id="{CB510C42-9B1A-403D-8297-F36CEE04264C}" type="slidenum">
              <a:rPr lang="en-GB" altLang="en-US" sz="1200">
                <a:latin typeface="Arial" panose="020B0604020202020204" pitchFamily="34" charset="0"/>
              </a:rPr>
              <a:pPr eaLnBrk="1" hangingPunct="1"/>
              <a:t>47</a:t>
            </a:fld>
            <a:endParaRPr lang="en-GB" altLang="en-US" sz="1200">
              <a:latin typeface="Arial" panose="020B0604020202020204" pitchFamily="34" charset="0"/>
            </a:endParaRPr>
          </a:p>
        </p:txBody>
      </p:sp>
    </p:spTree>
    <p:extLst>
      <p:ext uri="{BB962C8B-B14F-4D97-AF65-F5344CB8AC3E}">
        <p14:creationId xmlns:p14="http://schemas.microsoft.com/office/powerpoint/2010/main" val="32143773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fld id="{2B5B6B74-2962-47D3-AA55-9F874C53EAED}" type="slidenum">
              <a:rPr lang="en-GB" altLang="en-US" sz="1200">
                <a:latin typeface="Arial" panose="020B0604020202020204" pitchFamily="34" charset="0"/>
              </a:rPr>
              <a:pPr eaLnBrk="1" hangingPunct="1"/>
              <a:t>48</a:t>
            </a:fld>
            <a:endParaRPr lang="en-GB" altLang="en-US" sz="1200">
              <a:latin typeface="Arial" panose="020B0604020202020204" pitchFamily="34" charset="0"/>
            </a:endParaRPr>
          </a:p>
        </p:txBody>
      </p:sp>
    </p:spTree>
    <p:extLst>
      <p:ext uri="{BB962C8B-B14F-4D97-AF65-F5344CB8AC3E}">
        <p14:creationId xmlns:p14="http://schemas.microsoft.com/office/powerpoint/2010/main" val="30117734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fld id="{2D0DABA8-70A6-4718-B379-661B9A649B29}" type="slidenum">
              <a:rPr lang="en-GB" altLang="en-US" sz="1200">
                <a:latin typeface="Arial" panose="020B0604020202020204" pitchFamily="34" charset="0"/>
              </a:rPr>
              <a:pPr eaLnBrk="1" hangingPunct="1"/>
              <a:t>49</a:t>
            </a:fld>
            <a:endParaRPr lang="en-GB" altLang="en-US" sz="1200">
              <a:latin typeface="Arial" panose="020B0604020202020204" pitchFamily="34" charset="0"/>
            </a:endParaRPr>
          </a:p>
        </p:txBody>
      </p:sp>
    </p:spTree>
    <p:extLst>
      <p:ext uri="{BB962C8B-B14F-4D97-AF65-F5344CB8AC3E}">
        <p14:creationId xmlns:p14="http://schemas.microsoft.com/office/powerpoint/2010/main" val="401972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fld id="{47D46AFF-78B2-489E-86BF-665EB4B12267}" type="slidenum">
              <a:rPr lang="en-GB" altLang="en-US" sz="1200">
                <a:latin typeface="Arial" panose="020B0604020202020204" pitchFamily="34" charset="0"/>
              </a:rPr>
              <a:pPr eaLnBrk="1" hangingPunct="1"/>
              <a:t>5</a:t>
            </a:fld>
            <a:endParaRPr lang="en-GB" altLang="en-US" sz="1200">
              <a:latin typeface="Arial" panose="020B0604020202020204" pitchFamily="34" charset="0"/>
            </a:endParaRPr>
          </a:p>
        </p:txBody>
      </p:sp>
    </p:spTree>
    <p:extLst>
      <p:ext uri="{BB962C8B-B14F-4D97-AF65-F5344CB8AC3E}">
        <p14:creationId xmlns:p14="http://schemas.microsoft.com/office/powerpoint/2010/main" val="8905389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fld id="{963F47DF-2A2B-4C3C-8AC0-E535727C3B77}" type="slidenum">
              <a:rPr lang="en-GB" altLang="en-US" sz="1200">
                <a:latin typeface="Arial" panose="020B0604020202020204" pitchFamily="34" charset="0"/>
              </a:rPr>
              <a:pPr eaLnBrk="1" hangingPunct="1"/>
              <a:t>50</a:t>
            </a:fld>
            <a:endParaRPr lang="en-GB" altLang="en-US" sz="1200">
              <a:latin typeface="Arial" panose="020B0604020202020204" pitchFamily="34" charset="0"/>
            </a:endParaRPr>
          </a:p>
        </p:txBody>
      </p:sp>
    </p:spTree>
    <p:extLst>
      <p:ext uri="{BB962C8B-B14F-4D97-AF65-F5344CB8AC3E}">
        <p14:creationId xmlns:p14="http://schemas.microsoft.com/office/powerpoint/2010/main" val="858611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fld id="{9B6CEC72-C967-4821-A40C-7E9B7159E747}" type="slidenum">
              <a:rPr lang="en-GB" altLang="en-US" sz="1200">
                <a:latin typeface="Arial" panose="020B0604020202020204" pitchFamily="34" charset="0"/>
              </a:rPr>
              <a:pPr eaLnBrk="1" hangingPunct="1"/>
              <a:t>51</a:t>
            </a:fld>
            <a:endParaRPr lang="en-GB" altLang="en-US" sz="1200">
              <a:latin typeface="Arial" panose="020B0604020202020204"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6580778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fld id="{D42C0A40-127A-49AD-A3B1-4111E4D0275B}" type="slidenum">
              <a:rPr lang="en-GB" altLang="en-US" sz="1200">
                <a:latin typeface="Arial" panose="020B0604020202020204" pitchFamily="34" charset="0"/>
              </a:rPr>
              <a:pPr eaLnBrk="1" hangingPunct="1"/>
              <a:t>52</a:t>
            </a:fld>
            <a:endParaRPr lang="en-GB" altLang="en-US" sz="1200">
              <a:latin typeface="Arial" panose="020B0604020202020204" pitchFamily="34" charset="0"/>
            </a:endParaRPr>
          </a:p>
        </p:txBody>
      </p:sp>
    </p:spTree>
    <p:extLst>
      <p:ext uri="{BB962C8B-B14F-4D97-AF65-F5344CB8AC3E}">
        <p14:creationId xmlns:p14="http://schemas.microsoft.com/office/powerpoint/2010/main" val="33224406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fld id="{972C5876-5BF0-4121-BBE3-2BB079ADAC1C}" type="slidenum">
              <a:rPr lang="en-GB" altLang="en-US" sz="1200">
                <a:latin typeface="Arial" panose="020B0604020202020204" pitchFamily="34" charset="0"/>
              </a:rPr>
              <a:pPr eaLnBrk="1" hangingPunct="1"/>
              <a:t>53</a:t>
            </a:fld>
            <a:endParaRPr lang="en-GB" altLang="en-US" sz="1200">
              <a:latin typeface="Arial" panose="020B0604020202020204" pitchFamily="34" charset="0"/>
            </a:endParaRPr>
          </a:p>
        </p:txBody>
      </p:sp>
    </p:spTree>
    <p:extLst>
      <p:ext uri="{BB962C8B-B14F-4D97-AF65-F5344CB8AC3E}">
        <p14:creationId xmlns:p14="http://schemas.microsoft.com/office/powerpoint/2010/main" val="2702071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fld id="{786083A1-F5B7-486A-BEBE-A080E49FA1F0}" type="slidenum">
              <a:rPr lang="en-GB" altLang="en-US" sz="1200">
                <a:latin typeface="Arial" panose="020B0604020202020204" pitchFamily="34" charset="0"/>
              </a:rPr>
              <a:pPr eaLnBrk="1" hangingPunct="1"/>
              <a:t>6</a:t>
            </a:fld>
            <a:endParaRPr lang="en-GB" altLang="en-US" sz="1200">
              <a:latin typeface="Arial" panose="020B0604020202020204" pitchFamily="34" charset="0"/>
            </a:endParaRPr>
          </a:p>
        </p:txBody>
      </p:sp>
    </p:spTree>
    <p:extLst>
      <p:ext uri="{BB962C8B-B14F-4D97-AF65-F5344CB8AC3E}">
        <p14:creationId xmlns:p14="http://schemas.microsoft.com/office/powerpoint/2010/main" val="1530104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fld id="{21A60974-9BD9-42C6-A0FD-20ABB6B6D144}" type="slidenum">
              <a:rPr lang="en-GB" altLang="en-US" sz="1200">
                <a:latin typeface="Arial" panose="020B0604020202020204" pitchFamily="34" charset="0"/>
              </a:rPr>
              <a:pPr eaLnBrk="1" hangingPunct="1"/>
              <a:t>7</a:t>
            </a:fld>
            <a:endParaRPr lang="en-GB" altLang="en-US" sz="1200">
              <a:latin typeface="Arial" panose="020B0604020202020204" pitchFamily="34" charset="0"/>
            </a:endParaRPr>
          </a:p>
        </p:txBody>
      </p:sp>
    </p:spTree>
    <p:extLst>
      <p:ext uri="{BB962C8B-B14F-4D97-AF65-F5344CB8AC3E}">
        <p14:creationId xmlns:p14="http://schemas.microsoft.com/office/powerpoint/2010/main" val="3306550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fld id="{46F5FA42-BBA3-4681-8F94-13193C09B4B3}" type="slidenum">
              <a:rPr lang="en-GB" altLang="en-US" sz="1200">
                <a:latin typeface="Arial" panose="020B0604020202020204" pitchFamily="34" charset="0"/>
              </a:rPr>
              <a:pPr eaLnBrk="1" hangingPunct="1"/>
              <a:t>8</a:t>
            </a:fld>
            <a:endParaRPr lang="en-GB" altLang="en-US" sz="1200">
              <a:latin typeface="Arial" panose="020B0604020202020204" pitchFamily="34" charset="0"/>
            </a:endParaRPr>
          </a:p>
        </p:txBody>
      </p:sp>
    </p:spTree>
    <p:extLst>
      <p:ext uri="{BB962C8B-B14F-4D97-AF65-F5344CB8AC3E}">
        <p14:creationId xmlns:p14="http://schemas.microsoft.com/office/powerpoint/2010/main" val="1502012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183323F-EC5C-4D43-B07D-6FCB65DF157B}" type="slidenum">
              <a:rPr lang="en-ZA" altLang="en-US"/>
              <a:pPr eaLnBrk="1" hangingPunct="1"/>
              <a:t>9</a:t>
            </a:fld>
            <a:endParaRPr lang="en-ZA" altLang="en-US"/>
          </a:p>
        </p:txBody>
      </p:sp>
    </p:spTree>
    <p:extLst>
      <p:ext uri="{BB962C8B-B14F-4D97-AF65-F5344CB8AC3E}">
        <p14:creationId xmlns:p14="http://schemas.microsoft.com/office/powerpoint/2010/main" val="1525571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9A30C64-1EAD-4CD9-A132-59C92D32F619}" type="slidenum">
              <a:rPr lang="en-US" altLang="en-US"/>
              <a:pPr/>
              <a:t>‹#›</a:t>
            </a:fld>
            <a:endParaRPr lang="en-US" altLang="en-US"/>
          </a:p>
        </p:txBody>
      </p:sp>
    </p:spTree>
    <p:extLst>
      <p:ext uri="{BB962C8B-B14F-4D97-AF65-F5344CB8AC3E}">
        <p14:creationId xmlns:p14="http://schemas.microsoft.com/office/powerpoint/2010/main" val="895916018"/>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64F0583-0379-4DD2-861E-D27151E551BD}" type="slidenum">
              <a:rPr lang="en-US" altLang="en-US"/>
              <a:pPr/>
              <a:t>‹#›</a:t>
            </a:fld>
            <a:endParaRPr lang="en-US" altLang="en-US"/>
          </a:p>
        </p:txBody>
      </p:sp>
    </p:spTree>
    <p:extLst>
      <p:ext uri="{BB962C8B-B14F-4D97-AF65-F5344CB8AC3E}">
        <p14:creationId xmlns:p14="http://schemas.microsoft.com/office/powerpoint/2010/main" val="2764827703"/>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3A4041E-F01B-45B5-B3A5-866B8038191F}" type="slidenum">
              <a:rPr lang="en-US" altLang="en-US"/>
              <a:pPr/>
              <a:t>‹#›</a:t>
            </a:fld>
            <a:endParaRPr lang="en-US" altLang="en-US"/>
          </a:p>
        </p:txBody>
      </p:sp>
    </p:spTree>
    <p:extLst>
      <p:ext uri="{BB962C8B-B14F-4D97-AF65-F5344CB8AC3E}">
        <p14:creationId xmlns:p14="http://schemas.microsoft.com/office/powerpoint/2010/main" val="3952842755"/>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CD7754A-70BD-4076-99CC-98067C260CEC}" type="slidenum">
              <a:rPr lang="en-US" altLang="en-US"/>
              <a:pPr/>
              <a:t>‹#›</a:t>
            </a:fld>
            <a:endParaRPr lang="en-US" altLang="en-US"/>
          </a:p>
        </p:txBody>
      </p:sp>
    </p:spTree>
    <p:extLst>
      <p:ext uri="{BB962C8B-B14F-4D97-AF65-F5344CB8AC3E}">
        <p14:creationId xmlns:p14="http://schemas.microsoft.com/office/powerpoint/2010/main" val="3334090388"/>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E6BF0E-4A6D-42AC-8DC7-93501E9F946D}" type="slidenum">
              <a:rPr lang="en-US" altLang="en-US"/>
              <a:pPr/>
              <a:t>‹#›</a:t>
            </a:fld>
            <a:endParaRPr lang="en-US" altLang="en-US"/>
          </a:p>
        </p:txBody>
      </p:sp>
    </p:spTree>
    <p:extLst>
      <p:ext uri="{BB962C8B-B14F-4D97-AF65-F5344CB8AC3E}">
        <p14:creationId xmlns:p14="http://schemas.microsoft.com/office/powerpoint/2010/main" val="679721661"/>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EADD686-8F27-49DE-97A8-656FE109B5F9}" type="slidenum">
              <a:rPr lang="en-US" altLang="en-US"/>
              <a:pPr/>
              <a:t>‹#›</a:t>
            </a:fld>
            <a:endParaRPr lang="en-US" altLang="en-US"/>
          </a:p>
        </p:txBody>
      </p:sp>
    </p:spTree>
    <p:extLst>
      <p:ext uri="{BB962C8B-B14F-4D97-AF65-F5344CB8AC3E}">
        <p14:creationId xmlns:p14="http://schemas.microsoft.com/office/powerpoint/2010/main" val="3468791285"/>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F6611C5-3A9F-4DE6-98E1-B0463EABC106}" type="slidenum">
              <a:rPr lang="en-US" altLang="en-US"/>
              <a:pPr/>
              <a:t>‹#›</a:t>
            </a:fld>
            <a:endParaRPr lang="en-US" altLang="en-US"/>
          </a:p>
        </p:txBody>
      </p:sp>
    </p:spTree>
    <p:extLst>
      <p:ext uri="{BB962C8B-B14F-4D97-AF65-F5344CB8AC3E}">
        <p14:creationId xmlns:p14="http://schemas.microsoft.com/office/powerpoint/2010/main" val="3313501828"/>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BD8FCB5-06B0-445B-BCDD-F1FF1F482E99}" type="slidenum">
              <a:rPr lang="en-US" altLang="en-US"/>
              <a:pPr/>
              <a:t>‹#›</a:t>
            </a:fld>
            <a:endParaRPr lang="en-US" altLang="en-US"/>
          </a:p>
        </p:txBody>
      </p:sp>
    </p:spTree>
    <p:extLst>
      <p:ext uri="{BB962C8B-B14F-4D97-AF65-F5344CB8AC3E}">
        <p14:creationId xmlns:p14="http://schemas.microsoft.com/office/powerpoint/2010/main" val="3841366758"/>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9EFD975-51D0-42CE-97D0-D97ABFE7C2FA}" type="slidenum">
              <a:rPr lang="en-US" altLang="en-US"/>
              <a:pPr/>
              <a:t>‹#›</a:t>
            </a:fld>
            <a:endParaRPr lang="en-US" altLang="en-US"/>
          </a:p>
        </p:txBody>
      </p:sp>
    </p:spTree>
    <p:extLst>
      <p:ext uri="{BB962C8B-B14F-4D97-AF65-F5344CB8AC3E}">
        <p14:creationId xmlns:p14="http://schemas.microsoft.com/office/powerpoint/2010/main" val="3383646004"/>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EEEB003-E165-4CB7-9DAA-D88C97D92D02}" type="slidenum">
              <a:rPr lang="en-US" altLang="en-US"/>
              <a:pPr/>
              <a:t>‹#›</a:t>
            </a:fld>
            <a:endParaRPr lang="en-US" altLang="en-US"/>
          </a:p>
        </p:txBody>
      </p:sp>
    </p:spTree>
    <p:extLst>
      <p:ext uri="{BB962C8B-B14F-4D97-AF65-F5344CB8AC3E}">
        <p14:creationId xmlns:p14="http://schemas.microsoft.com/office/powerpoint/2010/main" val="1551557049"/>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BFB0400-3CE7-4DC5-B2D5-1C25F4723B5D}" type="slidenum">
              <a:rPr lang="en-US" altLang="en-US"/>
              <a:pPr/>
              <a:t>‹#›</a:t>
            </a:fld>
            <a:endParaRPr lang="en-US" altLang="en-US"/>
          </a:p>
        </p:txBody>
      </p:sp>
    </p:spTree>
    <p:extLst>
      <p:ext uri="{BB962C8B-B14F-4D97-AF65-F5344CB8AC3E}">
        <p14:creationId xmlns:p14="http://schemas.microsoft.com/office/powerpoint/2010/main" val="1034417184"/>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CC0099"/>
            </a:gs>
            <a:gs pos="100000">
              <a:srgbClr val="000066"/>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B315856C-CFD4-4FF6-9659-4722DDB1425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4"/>
          <p:cNvSpPr>
            <a:spLocks noChangeArrowheads="1" noChangeShapeType="1" noTextEdit="1"/>
          </p:cNvSpPr>
          <p:nvPr/>
        </p:nvSpPr>
        <p:spPr bwMode="auto">
          <a:xfrm>
            <a:off x="838200" y="457200"/>
            <a:ext cx="7315200" cy="27289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ZA" sz="3600" kern="10">
                <a:solidFill>
                  <a:schemeClr val="bg1"/>
                </a:solidFill>
                <a:latin typeface="Arial" panose="020B0604020202020204" pitchFamily="34" charset="0"/>
                <a:cs typeface="Arial" panose="020B0604020202020204" pitchFamily="34" charset="0"/>
              </a:rPr>
              <a:t>Well done,</a:t>
            </a:r>
          </a:p>
          <a:p>
            <a:pPr algn="ctr"/>
            <a:r>
              <a:rPr lang="en-ZA" sz="3600" kern="10">
                <a:solidFill>
                  <a:schemeClr val="bg1"/>
                </a:solidFill>
                <a:latin typeface="Arial" panose="020B0604020202020204" pitchFamily="34" charset="0"/>
                <a:cs typeface="Arial" panose="020B0604020202020204" pitchFamily="34" charset="0"/>
              </a:rPr>
              <a:t>good and faithful</a:t>
            </a:r>
          </a:p>
          <a:p>
            <a:pPr algn="ctr"/>
            <a:r>
              <a:rPr lang="en-ZA" sz="3600" kern="10">
                <a:solidFill>
                  <a:schemeClr val="bg1"/>
                </a:solidFill>
                <a:latin typeface="Arial" panose="020B0604020202020204" pitchFamily="34" charset="0"/>
                <a:cs typeface="Arial" panose="020B0604020202020204" pitchFamily="34" charset="0"/>
              </a:rPr>
              <a:t>servant !</a:t>
            </a:r>
          </a:p>
        </p:txBody>
      </p:sp>
      <p:pic>
        <p:nvPicPr>
          <p:cNvPr id="2051" name="Picture 5" descr="j0300840"/>
          <p:cNvPicPr>
            <a:picLocks noChangeAspect="1" noChangeArrowheads="1"/>
          </p:cNvPicPr>
          <p:nvPr/>
        </p:nvPicPr>
        <p:blipFill>
          <a:blip r:embed="rId3" cstate="print">
            <a:lum bright="-6000" contrast="36000"/>
            <a:extLst>
              <a:ext uri="{28A0092B-C50C-407E-A947-70E740481C1C}">
                <a14:useLocalDpi xmlns:a14="http://schemas.microsoft.com/office/drawing/2010/main" val="0"/>
              </a:ext>
            </a:extLst>
          </a:blip>
          <a:srcRect/>
          <a:stretch>
            <a:fillRect/>
          </a:stretch>
        </p:blipFill>
        <p:spPr bwMode="auto">
          <a:xfrm>
            <a:off x="2667000" y="3448050"/>
            <a:ext cx="35052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B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 Box 3"/>
          <p:cNvSpPr txBox="1">
            <a:spLocks noChangeArrowheads="1"/>
          </p:cNvSpPr>
          <p:nvPr/>
        </p:nvSpPr>
        <p:spPr bwMode="auto">
          <a:xfrm>
            <a:off x="2362200" y="76200"/>
            <a:ext cx="6705600" cy="5035550"/>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“The parable of the Talents” (Continued)</a:t>
            </a:r>
          </a:p>
          <a:p>
            <a:pPr algn="ctr">
              <a:defRPr/>
            </a:pPr>
            <a:r>
              <a:rPr lang="en-US" sz="3600">
                <a:solidFill>
                  <a:srgbClr val="FFCC66"/>
                </a:solidFill>
                <a:effectLst>
                  <a:outerShdw blurRad="38100" dist="38100" dir="2700000" algn="tl">
                    <a:srgbClr val="000000"/>
                  </a:outerShdw>
                </a:effectLst>
                <a:latin typeface="Comic Sans MS" pitchFamily="66" charset="0"/>
              </a:rPr>
              <a:t>V16</a:t>
            </a:r>
            <a:r>
              <a:rPr lang="en-US" sz="3600">
                <a:solidFill>
                  <a:schemeClr val="bg1"/>
                </a:solidFill>
                <a:effectLst>
                  <a:outerShdw blurRad="38100" dist="38100" dir="2700000" algn="tl">
                    <a:srgbClr val="000000"/>
                  </a:outerShdw>
                </a:effectLst>
                <a:latin typeface="Comic Sans MS" pitchFamily="66" charset="0"/>
              </a:rPr>
              <a:t> Then he who had received the five talents went and traded with them, and made another five talents.</a:t>
            </a:r>
          </a:p>
          <a:p>
            <a:pPr algn="ctr">
              <a:defRPr/>
            </a:pPr>
            <a:r>
              <a:rPr lang="en-US" sz="3600">
                <a:solidFill>
                  <a:srgbClr val="FFCC66"/>
                </a:solidFill>
                <a:effectLst>
                  <a:outerShdw blurRad="38100" dist="38100" dir="2700000" algn="tl">
                    <a:srgbClr val="000000"/>
                  </a:outerShdw>
                </a:effectLst>
                <a:latin typeface="Comic Sans MS" pitchFamily="66" charset="0"/>
              </a:rPr>
              <a:t>V17</a:t>
            </a:r>
            <a:r>
              <a:rPr lang="en-US" sz="3600">
                <a:solidFill>
                  <a:schemeClr val="bg1"/>
                </a:solidFill>
                <a:effectLst>
                  <a:outerShdw blurRad="38100" dist="38100" dir="2700000" algn="tl">
                    <a:srgbClr val="000000"/>
                  </a:outerShdw>
                </a:effectLst>
                <a:latin typeface="Comic Sans MS" pitchFamily="66" charset="0"/>
              </a:rPr>
              <a:t> And likewise he who had receive two gained               two more also.</a:t>
            </a:r>
          </a:p>
        </p:txBody>
      </p:sp>
    </p:spTree>
    <p:extLst>
      <p:ext uri="{BB962C8B-B14F-4D97-AF65-F5344CB8AC3E}">
        <p14:creationId xmlns:p14="http://schemas.microsoft.com/office/powerpoint/2010/main" val="3575386451"/>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B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ext Box 3"/>
          <p:cNvSpPr txBox="1">
            <a:spLocks noChangeArrowheads="1"/>
          </p:cNvSpPr>
          <p:nvPr/>
        </p:nvSpPr>
        <p:spPr bwMode="auto">
          <a:xfrm>
            <a:off x="2133600" y="76200"/>
            <a:ext cx="6934200" cy="4486275"/>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“The parable of the Talents” (Continued)</a:t>
            </a:r>
          </a:p>
          <a:p>
            <a:pPr algn="ctr">
              <a:defRPr/>
            </a:pPr>
            <a:r>
              <a:rPr lang="en-US" sz="3600">
                <a:solidFill>
                  <a:srgbClr val="FFCC66"/>
                </a:solidFill>
                <a:effectLst>
                  <a:outerShdw blurRad="38100" dist="38100" dir="2700000" algn="tl">
                    <a:srgbClr val="000000"/>
                  </a:outerShdw>
                </a:effectLst>
                <a:latin typeface="Comic Sans MS" pitchFamily="66" charset="0"/>
              </a:rPr>
              <a:t>V18</a:t>
            </a:r>
            <a:r>
              <a:rPr lang="en-US" sz="3600">
                <a:solidFill>
                  <a:schemeClr val="bg1"/>
                </a:solidFill>
                <a:effectLst>
                  <a:outerShdw blurRad="38100" dist="38100" dir="2700000" algn="tl">
                    <a:srgbClr val="000000"/>
                  </a:outerShdw>
                </a:effectLst>
                <a:latin typeface="Comic Sans MS" pitchFamily="66" charset="0"/>
              </a:rPr>
              <a:t> But he who had received one went and dug in the ground, and hid his lord’s money.</a:t>
            </a:r>
          </a:p>
          <a:p>
            <a:pPr algn="ctr">
              <a:defRPr/>
            </a:pPr>
            <a:r>
              <a:rPr lang="en-US" sz="3600">
                <a:solidFill>
                  <a:srgbClr val="FFCC66"/>
                </a:solidFill>
                <a:effectLst>
                  <a:outerShdw blurRad="38100" dist="38100" dir="2700000" algn="tl">
                    <a:srgbClr val="000000"/>
                  </a:outerShdw>
                </a:effectLst>
                <a:latin typeface="Comic Sans MS" pitchFamily="66" charset="0"/>
              </a:rPr>
              <a:t>V19</a:t>
            </a:r>
            <a:r>
              <a:rPr lang="en-US" sz="3600">
                <a:solidFill>
                  <a:schemeClr val="bg1"/>
                </a:solidFill>
                <a:effectLst>
                  <a:outerShdw blurRad="38100" dist="38100" dir="2700000" algn="tl">
                    <a:srgbClr val="000000"/>
                  </a:outerShdw>
                </a:effectLst>
                <a:latin typeface="Comic Sans MS" pitchFamily="66" charset="0"/>
              </a:rPr>
              <a:t> After a long time the lord of those servants came and settled accounts with them.</a:t>
            </a:r>
          </a:p>
        </p:txBody>
      </p:sp>
    </p:spTree>
    <p:extLst>
      <p:ext uri="{BB962C8B-B14F-4D97-AF65-F5344CB8AC3E}">
        <p14:creationId xmlns:p14="http://schemas.microsoft.com/office/powerpoint/2010/main" val="144078765"/>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B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ext Box 3"/>
          <p:cNvSpPr txBox="1">
            <a:spLocks noChangeArrowheads="1"/>
          </p:cNvSpPr>
          <p:nvPr/>
        </p:nvSpPr>
        <p:spPr bwMode="auto">
          <a:xfrm>
            <a:off x="2209800" y="238125"/>
            <a:ext cx="6858000" cy="4486275"/>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“The parable of the Talents” (Continued)</a:t>
            </a:r>
          </a:p>
          <a:p>
            <a:pPr algn="ctr">
              <a:defRPr/>
            </a:pPr>
            <a:r>
              <a:rPr lang="en-US" sz="3600">
                <a:solidFill>
                  <a:srgbClr val="FFCC66"/>
                </a:solidFill>
                <a:effectLst>
                  <a:outerShdw blurRad="38100" dist="38100" dir="2700000" algn="tl">
                    <a:srgbClr val="000000"/>
                  </a:outerShdw>
                </a:effectLst>
                <a:latin typeface="Comic Sans MS" pitchFamily="66" charset="0"/>
              </a:rPr>
              <a:t>V20</a:t>
            </a:r>
            <a:r>
              <a:rPr lang="en-US" sz="3600">
                <a:solidFill>
                  <a:schemeClr val="bg1"/>
                </a:solidFill>
                <a:effectLst>
                  <a:outerShdw blurRad="38100" dist="38100" dir="2700000" algn="tl">
                    <a:srgbClr val="000000"/>
                  </a:outerShdw>
                </a:effectLst>
                <a:latin typeface="Comic Sans MS" pitchFamily="66" charset="0"/>
              </a:rPr>
              <a:t> So he who had received five talents came and brought five other talents, saying, ‘lord, you delivered to me five talents; look I have gained five more talents besides them.’</a:t>
            </a:r>
          </a:p>
        </p:txBody>
      </p:sp>
    </p:spTree>
    <p:extLst>
      <p:ext uri="{BB962C8B-B14F-4D97-AF65-F5344CB8AC3E}">
        <p14:creationId xmlns:p14="http://schemas.microsoft.com/office/powerpoint/2010/main" val="874747629"/>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B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ext Box 3"/>
          <p:cNvSpPr txBox="1">
            <a:spLocks noChangeArrowheads="1"/>
          </p:cNvSpPr>
          <p:nvPr/>
        </p:nvSpPr>
        <p:spPr bwMode="auto">
          <a:xfrm>
            <a:off x="2133600" y="314325"/>
            <a:ext cx="6858000" cy="4486275"/>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“The parable of the Talents” (Continued)</a:t>
            </a:r>
          </a:p>
          <a:p>
            <a:pPr algn="ctr">
              <a:defRPr/>
            </a:pPr>
            <a:r>
              <a:rPr lang="en-US" sz="3600">
                <a:solidFill>
                  <a:srgbClr val="FFCC66"/>
                </a:solidFill>
                <a:effectLst>
                  <a:outerShdw blurRad="38100" dist="38100" dir="2700000" algn="tl">
                    <a:srgbClr val="000000"/>
                  </a:outerShdw>
                </a:effectLst>
                <a:latin typeface="Comic Sans MS" pitchFamily="66" charset="0"/>
              </a:rPr>
              <a:t>V21</a:t>
            </a:r>
            <a:r>
              <a:rPr lang="en-US" sz="3600">
                <a:solidFill>
                  <a:schemeClr val="bg1"/>
                </a:solidFill>
                <a:effectLst>
                  <a:outerShdw blurRad="38100" dist="38100" dir="2700000" algn="tl">
                    <a:srgbClr val="000000"/>
                  </a:outerShdw>
                </a:effectLst>
                <a:latin typeface="Comic Sans MS" pitchFamily="66" charset="0"/>
              </a:rPr>
              <a:t> His lord said to him, ‘Well done, good and faithful servant; you were faithful over a few things, I will make you ruler over many things. Enter into the joy of your lord.’</a:t>
            </a:r>
          </a:p>
        </p:txBody>
      </p:sp>
    </p:spTree>
    <p:extLst>
      <p:ext uri="{BB962C8B-B14F-4D97-AF65-F5344CB8AC3E}">
        <p14:creationId xmlns:p14="http://schemas.microsoft.com/office/powerpoint/2010/main" val="1604832433"/>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B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Text Box 3"/>
          <p:cNvSpPr txBox="1">
            <a:spLocks noChangeArrowheads="1"/>
          </p:cNvSpPr>
          <p:nvPr/>
        </p:nvSpPr>
        <p:spPr bwMode="auto">
          <a:xfrm>
            <a:off x="2514600" y="314325"/>
            <a:ext cx="6400800" cy="4486275"/>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“The parable of the Talents” (Continued)</a:t>
            </a:r>
          </a:p>
          <a:p>
            <a:pPr algn="ctr">
              <a:defRPr/>
            </a:pPr>
            <a:r>
              <a:rPr lang="en-US" sz="3600">
                <a:solidFill>
                  <a:srgbClr val="FFCC66"/>
                </a:solidFill>
                <a:effectLst>
                  <a:outerShdw blurRad="38100" dist="38100" dir="2700000" algn="tl">
                    <a:srgbClr val="000000"/>
                  </a:outerShdw>
                </a:effectLst>
                <a:latin typeface="Comic Sans MS" pitchFamily="66" charset="0"/>
              </a:rPr>
              <a:t>V22</a:t>
            </a:r>
            <a:r>
              <a:rPr lang="en-US" sz="3600">
                <a:solidFill>
                  <a:schemeClr val="bg1"/>
                </a:solidFill>
                <a:effectLst>
                  <a:outerShdw blurRad="38100" dist="38100" dir="2700000" algn="tl">
                    <a:srgbClr val="000000"/>
                  </a:outerShdw>
                </a:effectLst>
                <a:latin typeface="Comic Sans MS" pitchFamily="66" charset="0"/>
              </a:rPr>
              <a:t> He also who had received two talents came and said, ‘Lord you delivered to me two talents; look, I have gained two more talents besides them.’</a:t>
            </a:r>
          </a:p>
        </p:txBody>
      </p:sp>
    </p:spTree>
    <p:extLst>
      <p:ext uri="{BB962C8B-B14F-4D97-AF65-F5344CB8AC3E}">
        <p14:creationId xmlns:p14="http://schemas.microsoft.com/office/powerpoint/2010/main" val="4121385389"/>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B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Text Box 3"/>
          <p:cNvSpPr txBox="1">
            <a:spLocks noChangeArrowheads="1"/>
          </p:cNvSpPr>
          <p:nvPr/>
        </p:nvSpPr>
        <p:spPr bwMode="auto">
          <a:xfrm>
            <a:off x="1981200" y="238125"/>
            <a:ext cx="7010400" cy="4486275"/>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“The parable of the Talents” (Continued)</a:t>
            </a:r>
          </a:p>
          <a:p>
            <a:pPr algn="ctr">
              <a:defRPr/>
            </a:pPr>
            <a:r>
              <a:rPr lang="en-US" sz="3600">
                <a:solidFill>
                  <a:srgbClr val="FFCC66"/>
                </a:solidFill>
                <a:effectLst>
                  <a:outerShdw blurRad="38100" dist="38100" dir="2700000" algn="tl">
                    <a:srgbClr val="000000"/>
                  </a:outerShdw>
                </a:effectLst>
                <a:latin typeface="Comic Sans MS" pitchFamily="66" charset="0"/>
              </a:rPr>
              <a:t>V23</a:t>
            </a:r>
            <a:r>
              <a:rPr lang="en-US" sz="3600">
                <a:solidFill>
                  <a:schemeClr val="bg1"/>
                </a:solidFill>
                <a:effectLst>
                  <a:outerShdw blurRad="38100" dist="38100" dir="2700000" algn="tl">
                    <a:srgbClr val="000000"/>
                  </a:outerShdw>
                </a:effectLst>
                <a:latin typeface="Comic Sans MS" pitchFamily="66" charset="0"/>
              </a:rPr>
              <a:t> His lord said to him, ‘Well done, good and faithful servant; you have been faithful over a few things, I will make you ruler over many things. Enter into the joy of your lord.’</a:t>
            </a:r>
          </a:p>
        </p:txBody>
      </p:sp>
    </p:spTree>
    <p:extLst>
      <p:ext uri="{BB962C8B-B14F-4D97-AF65-F5344CB8AC3E}">
        <p14:creationId xmlns:p14="http://schemas.microsoft.com/office/powerpoint/2010/main" val="1428504643"/>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B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ext Box 3"/>
          <p:cNvSpPr txBox="1">
            <a:spLocks noChangeArrowheads="1"/>
          </p:cNvSpPr>
          <p:nvPr/>
        </p:nvSpPr>
        <p:spPr bwMode="auto">
          <a:xfrm>
            <a:off x="1981200" y="238125"/>
            <a:ext cx="7086600" cy="4486275"/>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“The parable of the Talents” (Continued)</a:t>
            </a:r>
          </a:p>
          <a:p>
            <a:pPr algn="ctr">
              <a:defRPr/>
            </a:pPr>
            <a:r>
              <a:rPr lang="en-US" sz="3600">
                <a:solidFill>
                  <a:srgbClr val="FFCC66"/>
                </a:solidFill>
                <a:effectLst>
                  <a:outerShdw blurRad="38100" dist="38100" dir="2700000" algn="tl">
                    <a:srgbClr val="000000"/>
                  </a:outerShdw>
                </a:effectLst>
                <a:latin typeface="Comic Sans MS" pitchFamily="66" charset="0"/>
              </a:rPr>
              <a:t>V24</a:t>
            </a:r>
            <a:r>
              <a:rPr lang="en-US" sz="3600">
                <a:solidFill>
                  <a:schemeClr val="bg1"/>
                </a:solidFill>
                <a:effectLst>
                  <a:outerShdw blurRad="38100" dist="38100" dir="2700000" algn="tl">
                    <a:srgbClr val="000000"/>
                  </a:outerShdw>
                </a:effectLst>
                <a:latin typeface="Comic Sans MS" pitchFamily="66" charset="0"/>
              </a:rPr>
              <a:t> Then he who had received the one talent came and said, ‘Lord, I knew you to be a hard man, reaping where you have not sown, and gathering where you have not scattered seed.</a:t>
            </a:r>
          </a:p>
        </p:txBody>
      </p:sp>
    </p:spTree>
    <p:extLst>
      <p:ext uri="{BB962C8B-B14F-4D97-AF65-F5344CB8AC3E}">
        <p14:creationId xmlns:p14="http://schemas.microsoft.com/office/powerpoint/2010/main" val="2580236595"/>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B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Text Box 3"/>
          <p:cNvSpPr txBox="1">
            <a:spLocks noChangeArrowheads="1"/>
          </p:cNvSpPr>
          <p:nvPr/>
        </p:nvSpPr>
        <p:spPr bwMode="auto">
          <a:xfrm>
            <a:off x="2438400" y="533400"/>
            <a:ext cx="6400800" cy="3387725"/>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“The parable of the Talents” (Continued)</a:t>
            </a:r>
          </a:p>
          <a:p>
            <a:pPr algn="ctr">
              <a:defRPr/>
            </a:pPr>
            <a:r>
              <a:rPr lang="en-US" sz="3600">
                <a:solidFill>
                  <a:srgbClr val="FFCC66"/>
                </a:solidFill>
                <a:effectLst>
                  <a:outerShdw blurRad="38100" dist="38100" dir="2700000" algn="tl">
                    <a:srgbClr val="000000"/>
                  </a:outerShdw>
                </a:effectLst>
                <a:latin typeface="Comic Sans MS" pitchFamily="66" charset="0"/>
              </a:rPr>
              <a:t>V25</a:t>
            </a:r>
            <a:r>
              <a:rPr lang="en-US" sz="3600">
                <a:solidFill>
                  <a:schemeClr val="bg1"/>
                </a:solidFill>
                <a:effectLst>
                  <a:outerShdw blurRad="38100" dist="38100" dir="2700000" algn="tl">
                    <a:srgbClr val="000000"/>
                  </a:outerShdw>
                </a:effectLst>
                <a:latin typeface="Comic Sans MS" pitchFamily="66" charset="0"/>
              </a:rPr>
              <a:t> And I was afraid, and went and hid your talent in the ground. Look, there you have what is yours.’</a:t>
            </a:r>
          </a:p>
        </p:txBody>
      </p:sp>
    </p:spTree>
    <p:extLst>
      <p:ext uri="{BB962C8B-B14F-4D97-AF65-F5344CB8AC3E}">
        <p14:creationId xmlns:p14="http://schemas.microsoft.com/office/powerpoint/2010/main" val="30628419"/>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B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ext Box 3"/>
          <p:cNvSpPr txBox="1">
            <a:spLocks noChangeArrowheads="1"/>
          </p:cNvSpPr>
          <p:nvPr/>
        </p:nvSpPr>
        <p:spPr bwMode="auto">
          <a:xfrm>
            <a:off x="2362200" y="304800"/>
            <a:ext cx="6629400" cy="4486275"/>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“The parable of the Talents” (Continued)</a:t>
            </a:r>
          </a:p>
          <a:p>
            <a:pPr algn="ctr">
              <a:defRPr/>
            </a:pPr>
            <a:r>
              <a:rPr lang="en-US" sz="3600">
                <a:solidFill>
                  <a:srgbClr val="FFCC66"/>
                </a:solidFill>
                <a:effectLst>
                  <a:outerShdw blurRad="38100" dist="38100" dir="2700000" algn="tl">
                    <a:srgbClr val="000000"/>
                  </a:outerShdw>
                </a:effectLst>
                <a:latin typeface="Comic Sans MS" pitchFamily="66" charset="0"/>
              </a:rPr>
              <a:t>V26</a:t>
            </a:r>
            <a:r>
              <a:rPr lang="en-US" sz="3600">
                <a:solidFill>
                  <a:schemeClr val="bg1"/>
                </a:solidFill>
                <a:effectLst>
                  <a:outerShdw blurRad="38100" dist="38100" dir="2700000" algn="tl">
                    <a:srgbClr val="000000"/>
                  </a:outerShdw>
                </a:effectLst>
                <a:latin typeface="Comic Sans MS" pitchFamily="66" charset="0"/>
              </a:rPr>
              <a:t> But his lord answered and said to him, ‘You wicked and lazy servant, you knew that I reap where I have not sown, and gathered where I have not scattered seed. </a:t>
            </a:r>
          </a:p>
        </p:txBody>
      </p:sp>
    </p:spTree>
    <p:extLst>
      <p:ext uri="{BB962C8B-B14F-4D97-AF65-F5344CB8AC3E}">
        <p14:creationId xmlns:p14="http://schemas.microsoft.com/office/powerpoint/2010/main" val="719670626"/>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B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Text Box 3"/>
          <p:cNvSpPr txBox="1">
            <a:spLocks noChangeArrowheads="1"/>
          </p:cNvSpPr>
          <p:nvPr/>
        </p:nvSpPr>
        <p:spPr bwMode="auto">
          <a:xfrm>
            <a:off x="2362200" y="406400"/>
            <a:ext cx="6705600" cy="3937000"/>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“The parable of the Talents” (Continued)</a:t>
            </a:r>
          </a:p>
          <a:p>
            <a:pPr algn="ctr">
              <a:defRPr/>
            </a:pPr>
            <a:r>
              <a:rPr lang="en-US" sz="3600">
                <a:solidFill>
                  <a:srgbClr val="FFCC66"/>
                </a:solidFill>
                <a:effectLst>
                  <a:outerShdw blurRad="38100" dist="38100" dir="2700000" algn="tl">
                    <a:srgbClr val="000000"/>
                  </a:outerShdw>
                </a:effectLst>
                <a:latin typeface="Comic Sans MS" pitchFamily="66" charset="0"/>
              </a:rPr>
              <a:t>V27</a:t>
            </a:r>
            <a:r>
              <a:rPr lang="en-US" sz="3600">
                <a:solidFill>
                  <a:schemeClr val="bg1"/>
                </a:solidFill>
                <a:effectLst>
                  <a:outerShdw blurRad="38100" dist="38100" dir="2700000" algn="tl">
                    <a:srgbClr val="000000"/>
                  </a:outerShdw>
                </a:effectLst>
                <a:latin typeface="Comic Sans MS" pitchFamily="66" charset="0"/>
              </a:rPr>
              <a:t> So you ought to have deposited my money with the bankers, and at my coming I would have received back my money with interest.</a:t>
            </a:r>
          </a:p>
        </p:txBody>
      </p:sp>
    </p:spTree>
    <p:extLst>
      <p:ext uri="{BB962C8B-B14F-4D97-AF65-F5344CB8AC3E}">
        <p14:creationId xmlns:p14="http://schemas.microsoft.com/office/powerpoint/2010/main" val="2187789877"/>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0"/>
            <a:ext cx="9144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lnSpc>
                <a:spcPct val="80000"/>
              </a:lnSpc>
              <a:spcBef>
                <a:spcPct val="50000"/>
              </a:spcBef>
            </a:pPr>
            <a:endParaRPr lang="en-GB" altLang="en-US" sz="5400" b="1" u="sng">
              <a:solidFill>
                <a:srgbClr val="FFFFFF"/>
              </a:solidFill>
              <a:latin typeface="Times New Roman" panose="02020603050405020304" pitchFamily="18" charset="0"/>
            </a:endParaRPr>
          </a:p>
        </p:txBody>
      </p:sp>
      <p:sp>
        <p:nvSpPr>
          <p:cNvPr id="150531" name="Text Box 3"/>
          <p:cNvSpPr txBox="1">
            <a:spLocks noChangeArrowheads="1"/>
          </p:cNvSpPr>
          <p:nvPr/>
        </p:nvSpPr>
        <p:spPr bwMode="auto">
          <a:xfrm>
            <a:off x="457200" y="290691"/>
            <a:ext cx="8153400" cy="6186309"/>
          </a:xfrm>
          <a:prstGeom prst="rect">
            <a:avLst/>
          </a:prstGeom>
          <a:noFill/>
          <a:ln w="9525">
            <a:noFill/>
            <a:miter lim="800000"/>
            <a:headEnd/>
            <a:tailEnd/>
          </a:ln>
          <a:effectLst/>
        </p:spPr>
        <p:txBody>
          <a:bodyPr>
            <a:spAutoFit/>
          </a:bodyPr>
          <a:lstStyle/>
          <a:p>
            <a:pPr algn="ctr">
              <a:spcBef>
                <a:spcPct val="50000"/>
              </a:spcBef>
              <a:defRPr/>
            </a:pPr>
            <a:r>
              <a:rPr lang="en-US" sz="3600" dirty="0">
                <a:solidFill>
                  <a:srgbClr val="FFFFFF"/>
                </a:solidFill>
                <a:effectLst>
                  <a:outerShdw blurRad="38100" dist="38100" dir="2700000" algn="tl">
                    <a:srgbClr val="000000"/>
                  </a:outerShdw>
                </a:effectLst>
                <a:latin typeface="Times New Roman" pitchFamily="18" charset="0"/>
              </a:rPr>
              <a:t>With acknowledgement and </a:t>
            </a:r>
            <a:r>
              <a:rPr lang="en-US" sz="3600" dirty="0" err="1">
                <a:solidFill>
                  <a:srgbClr val="FFFFFF"/>
                </a:solidFill>
                <a:effectLst>
                  <a:outerShdw blurRad="38100" dist="38100" dir="2700000" algn="tl">
                    <a:srgbClr val="000000"/>
                  </a:outerShdw>
                </a:effectLst>
                <a:latin typeface="Times New Roman" pitchFamily="18" charset="0"/>
              </a:rPr>
              <a:t>honour</a:t>
            </a:r>
            <a:r>
              <a:rPr lang="en-US" sz="3600" dirty="0">
                <a:solidFill>
                  <a:srgbClr val="FFFFFF"/>
                </a:solidFill>
                <a:effectLst>
                  <a:outerShdw blurRad="38100" dist="38100" dir="2700000" algn="tl">
                    <a:srgbClr val="000000"/>
                  </a:outerShdw>
                </a:effectLst>
                <a:latin typeface="Times New Roman" pitchFamily="18" charset="0"/>
              </a:rPr>
              <a:t> to our Heavenly Father for the wisdom and insight granted to                                       G. Edward </a:t>
            </a:r>
            <a:r>
              <a:rPr lang="en-US" sz="3600" dirty="0" smtClean="0">
                <a:solidFill>
                  <a:srgbClr val="FFFFFF"/>
                </a:solidFill>
                <a:effectLst>
                  <a:outerShdw blurRad="38100" dist="38100" dir="2700000" algn="tl">
                    <a:srgbClr val="000000"/>
                  </a:outerShdw>
                </a:effectLst>
                <a:latin typeface="Times New Roman" pitchFamily="18" charset="0"/>
              </a:rPr>
              <a:t>Reid, former                                    </a:t>
            </a:r>
            <a:r>
              <a:rPr lang="en-US" sz="3600" dirty="0">
                <a:solidFill>
                  <a:srgbClr val="FFFFFF"/>
                </a:solidFill>
                <a:effectLst>
                  <a:outerShdw blurRad="38100" dist="38100" dir="2700000" algn="tl">
                    <a:srgbClr val="000000"/>
                  </a:outerShdw>
                </a:effectLst>
                <a:latin typeface="Times New Roman" pitchFamily="18" charset="0"/>
              </a:rPr>
              <a:t>Stewardship </a:t>
            </a:r>
            <a:r>
              <a:rPr lang="en-US" sz="3600" dirty="0" smtClean="0">
                <a:solidFill>
                  <a:srgbClr val="FFFFFF"/>
                </a:solidFill>
                <a:effectLst>
                  <a:outerShdw blurRad="38100" dist="38100" dir="2700000" algn="tl">
                    <a:srgbClr val="000000"/>
                  </a:outerShdw>
                </a:effectLst>
                <a:latin typeface="Times New Roman" pitchFamily="18" charset="0"/>
              </a:rPr>
              <a:t>Ministries Director,                       North-American Division,  </a:t>
            </a:r>
            <a:r>
              <a:rPr lang="en-US" sz="3600" dirty="0">
                <a:solidFill>
                  <a:srgbClr val="FFFFFF"/>
                </a:solidFill>
                <a:effectLst>
                  <a:outerShdw blurRad="38100" dist="38100" dir="2700000" algn="tl">
                    <a:srgbClr val="000000"/>
                  </a:outerShdw>
                </a:effectLst>
                <a:latin typeface="Times New Roman" pitchFamily="18" charset="0"/>
              </a:rPr>
              <a:t>whose series                                        “Your Finances in Changing Times”                                as well as                                                         “It’s Your Money, Isn’t It?”                       laid the foundation for the                   “Money, Money, Money…!” seminar.</a:t>
            </a:r>
          </a:p>
        </p:txBody>
      </p:sp>
    </p:spTree>
    <p:extLst>
      <p:ext uri="{BB962C8B-B14F-4D97-AF65-F5344CB8AC3E}">
        <p14:creationId xmlns:p14="http://schemas.microsoft.com/office/powerpoint/2010/main" val="3675623686"/>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B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Text Box 3"/>
          <p:cNvSpPr txBox="1">
            <a:spLocks noChangeArrowheads="1"/>
          </p:cNvSpPr>
          <p:nvPr/>
        </p:nvSpPr>
        <p:spPr bwMode="auto">
          <a:xfrm>
            <a:off x="2286000" y="76200"/>
            <a:ext cx="6781800" cy="5089525"/>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“The parable of the Talents” (Continued)</a:t>
            </a:r>
          </a:p>
          <a:p>
            <a:pPr algn="ctr">
              <a:defRPr/>
            </a:pPr>
            <a:r>
              <a:rPr lang="en-US" sz="3200">
                <a:solidFill>
                  <a:srgbClr val="FFCC66"/>
                </a:solidFill>
                <a:effectLst>
                  <a:outerShdw blurRad="38100" dist="38100" dir="2700000" algn="tl">
                    <a:srgbClr val="000000"/>
                  </a:outerShdw>
                </a:effectLst>
                <a:latin typeface="Comic Sans MS" pitchFamily="66" charset="0"/>
              </a:rPr>
              <a:t>V28</a:t>
            </a:r>
            <a:r>
              <a:rPr lang="en-US" sz="3200">
                <a:solidFill>
                  <a:schemeClr val="bg1"/>
                </a:solidFill>
                <a:effectLst>
                  <a:outerShdw blurRad="38100" dist="38100" dir="2700000" algn="tl">
                    <a:srgbClr val="000000"/>
                  </a:outerShdw>
                </a:effectLst>
                <a:latin typeface="Comic Sans MS" pitchFamily="66" charset="0"/>
              </a:rPr>
              <a:t> Therefore take the talent from him, and give it to him who has ten talents.</a:t>
            </a:r>
          </a:p>
          <a:p>
            <a:pPr algn="ctr">
              <a:defRPr/>
            </a:pPr>
            <a:r>
              <a:rPr lang="en-US" sz="3200">
                <a:solidFill>
                  <a:srgbClr val="FFCC66"/>
                </a:solidFill>
                <a:effectLst>
                  <a:outerShdw blurRad="38100" dist="38100" dir="2700000" algn="tl">
                    <a:srgbClr val="000000"/>
                  </a:outerShdw>
                </a:effectLst>
                <a:latin typeface="Comic Sans MS" pitchFamily="66" charset="0"/>
              </a:rPr>
              <a:t>V29</a:t>
            </a:r>
            <a:r>
              <a:rPr lang="en-US" sz="3200">
                <a:solidFill>
                  <a:schemeClr val="bg1"/>
                </a:solidFill>
                <a:effectLst>
                  <a:outerShdw blurRad="38100" dist="38100" dir="2700000" algn="tl">
                    <a:srgbClr val="000000"/>
                  </a:outerShdw>
                </a:effectLst>
                <a:latin typeface="Comic Sans MS" pitchFamily="66" charset="0"/>
              </a:rPr>
              <a:t> For to everyone who has, more will be given and he will have abundance; but from him who does not have, even what he has will be taken away.</a:t>
            </a:r>
          </a:p>
        </p:txBody>
      </p:sp>
    </p:spTree>
    <p:extLst>
      <p:ext uri="{BB962C8B-B14F-4D97-AF65-F5344CB8AC3E}">
        <p14:creationId xmlns:p14="http://schemas.microsoft.com/office/powerpoint/2010/main" val="3029652912"/>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B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Text Box 3"/>
          <p:cNvSpPr txBox="1">
            <a:spLocks noChangeArrowheads="1"/>
          </p:cNvSpPr>
          <p:nvPr/>
        </p:nvSpPr>
        <p:spPr bwMode="auto">
          <a:xfrm>
            <a:off x="2514600" y="304800"/>
            <a:ext cx="6324600" cy="3937000"/>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“The parable of the Talents” (Continued)</a:t>
            </a:r>
          </a:p>
          <a:p>
            <a:pPr algn="ctr">
              <a:defRPr/>
            </a:pPr>
            <a:r>
              <a:rPr lang="en-US" sz="3600">
                <a:solidFill>
                  <a:srgbClr val="FFCC66"/>
                </a:solidFill>
                <a:effectLst>
                  <a:outerShdw blurRad="38100" dist="38100" dir="2700000" algn="tl">
                    <a:srgbClr val="000000"/>
                  </a:outerShdw>
                </a:effectLst>
                <a:latin typeface="Comic Sans MS" pitchFamily="66" charset="0"/>
              </a:rPr>
              <a:t>V30</a:t>
            </a:r>
            <a:r>
              <a:rPr lang="en-US" sz="3600">
                <a:solidFill>
                  <a:schemeClr val="bg1"/>
                </a:solidFill>
                <a:effectLst>
                  <a:outerShdw blurRad="38100" dist="38100" dir="2700000" algn="tl">
                    <a:srgbClr val="000000"/>
                  </a:outerShdw>
                </a:effectLst>
                <a:latin typeface="Comic Sans MS" pitchFamily="66" charset="0"/>
              </a:rPr>
              <a:t> And cast the unprofitable servant into the outer darkness. There will be weeping and gnashing of teeth.</a:t>
            </a:r>
          </a:p>
        </p:txBody>
      </p:sp>
    </p:spTree>
    <p:extLst>
      <p:ext uri="{BB962C8B-B14F-4D97-AF65-F5344CB8AC3E}">
        <p14:creationId xmlns:p14="http://schemas.microsoft.com/office/powerpoint/2010/main" val="3478852820"/>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L0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19" name="Text Box 3"/>
          <p:cNvSpPr txBox="1">
            <a:spLocks noChangeArrowheads="1"/>
          </p:cNvSpPr>
          <p:nvPr/>
        </p:nvSpPr>
        <p:spPr bwMode="auto">
          <a:xfrm>
            <a:off x="304800" y="0"/>
            <a:ext cx="8534400" cy="701675"/>
          </a:xfrm>
          <a:prstGeom prst="rect">
            <a:avLst/>
          </a:prstGeom>
          <a:noFill/>
          <a:ln w="9525">
            <a:noFill/>
            <a:miter lim="800000"/>
            <a:headEnd/>
            <a:tailEnd/>
          </a:ln>
          <a:effectLst/>
        </p:spPr>
        <p:txBody>
          <a:bodyPr>
            <a:spAutoFit/>
          </a:bodyPr>
          <a:lstStyle/>
          <a:p>
            <a:pPr algn="ctr">
              <a:defRPr/>
            </a:pPr>
            <a:r>
              <a:rPr lang="en-US" sz="4000">
                <a:solidFill>
                  <a:srgbClr val="FF9933"/>
                </a:solidFill>
                <a:effectLst>
                  <a:outerShdw blurRad="38100" dist="38100" dir="2700000" algn="tl">
                    <a:srgbClr val="000000"/>
                  </a:outerShdw>
                </a:effectLst>
                <a:latin typeface="Comic Sans MS" pitchFamily="66" charset="0"/>
              </a:rPr>
              <a:t>Role players &amp; Endtime Application</a:t>
            </a:r>
            <a:endParaRPr lang="en-US" sz="3300">
              <a:solidFill>
                <a:schemeClr val="bg1"/>
              </a:solidFill>
              <a:effectLst>
                <a:outerShdw blurRad="38100" dist="38100" dir="2700000" algn="tl">
                  <a:srgbClr val="000000"/>
                </a:outerShdw>
              </a:effectLst>
              <a:latin typeface="Comic Sans MS" pitchFamily="66" charset="0"/>
            </a:endParaRPr>
          </a:p>
        </p:txBody>
      </p:sp>
      <p:graphicFrame>
        <p:nvGraphicFramePr>
          <p:cNvPr id="137284" name="Group 68"/>
          <p:cNvGraphicFramePr>
            <a:graphicFrameLocks noGrp="1"/>
          </p:cNvGraphicFramePr>
          <p:nvPr/>
        </p:nvGraphicFramePr>
        <p:xfrm>
          <a:off x="0" y="838200"/>
          <a:ext cx="9144000" cy="6019804"/>
        </p:xfrm>
        <a:graphic>
          <a:graphicData uri="http://schemas.openxmlformats.org/drawingml/2006/table">
            <a:tbl>
              <a:tblPr/>
              <a:tblGrid>
                <a:gridCol w="3886200"/>
                <a:gridCol w="5257800"/>
              </a:tblGrid>
              <a:tr h="60166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smtClean="0">
                          <a:ln>
                            <a:noFill/>
                          </a:ln>
                          <a:solidFill>
                            <a:schemeClr val="bg1"/>
                          </a:solidFill>
                          <a:effectLst/>
                          <a:latin typeface="Comic Sans MS" pitchFamily="66" charset="0"/>
                        </a:rPr>
                        <a:t>V14 The Owner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smtClean="0">
                          <a:ln>
                            <a:noFill/>
                          </a:ln>
                          <a:solidFill>
                            <a:schemeClr val="bg1"/>
                          </a:solidFill>
                          <a:effectLst/>
                          <a:latin typeface="Comic Sans MS" pitchFamily="66" charset="0"/>
                        </a:rPr>
                        <a:t>Jesus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66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smtClean="0">
                          <a:ln>
                            <a:noFill/>
                          </a:ln>
                          <a:solidFill>
                            <a:schemeClr val="bg1"/>
                          </a:solidFill>
                          <a:effectLst/>
                          <a:latin typeface="Comic Sans MS" pitchFamily="66" charset="0"/>
                        </a:rPr>
                        <a:t>Servants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smtClean="0">
                          <a:ln>
                            <a:noFill/>
                          </a:ln>
                          <a:solidFill>
                            <a:schemeClr val="bg1"/>
                          </a:solidFill>
                          <a:effectLst/>
                          <a:latin typeface="Comic Sans MS" pitchFamily="66" charset="0"/>
                        </a:rPr>
                        <a:t>Church members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325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smtClean="0">
                          <a:ln>
                            <a:noFill/>
                          </a:ln>
                          <a:solidFill>
                            <a:schemeClr val="bg1"/>
                          </a:solidFill>
                          <a:effectLst/>
                          <a:latin typeface="Comic Sans MS" pitchFamily="66" charset="0"/>
                        </a:rPr>
                        <a:t>Possessions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smtClean="0">
                          <a:ln>
                            <a:noFill/>
                          </a:ln>
                          <a:solidFill>
                            <a:schemeClr val="bg1"/>
                          </a:solidFill>
                          <a:effectLst/>
                          <a:latin typeface="Comic Sans MS" pitchFamily="66" charset="0"/>
                        </a:rPr>
                        <a:t>Temporal means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66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3300" b="0" i="0" u="none" strike="noStrike" cap="none" normalizeH="0" baseline="0" smtClean="0">
                        <a:ln>
                          <a:noFill/>
                        </a:ln>
                        <a:solidFill>
                          <a:schemeClr val="bg1"/>
                        </a:solidFill>
                        <a:effectLst/>
                        <a:latin typeface="Comic Sans MS" pitchFamily="66"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300" b="0" i="0" u="none" strike="noStrike" cap="none" normalizeH="0" baseline="0" smtClean="0">
                        <a:ln>
                          <a:noFill/>
                        </a:ln>
                        <a:solidFill>
                          <a:schemeClr val="bg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66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smtClean="0">
                          <a:ln>
                            <a:noFill/>
                          </a:ln>
                          <a:solidFill>
                            <a:schemeClr val="bg1"/>
                          </a:solidFill>
                          <a:effectLst/>
                          <a:latin typeface="Comic Sans MS" pitchFamily="66" charset="0"/>
                        </a:rPr>
                        <a:t>V15 Long Journey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smtClean="0">
                          <a:ln>
                            <a:noFill/>
                          </a:ln>
                          <a:solidFill>
                            <a:schemeClr val="bg1"/>
                          </a:solidFill>
                          <a:effectLst/>
                          <a:latin typeface="Comic Sans MS" pitchFamily="66" charset="0"/>
                        </a:rPr>
                        <a:t>Ascension into heaven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66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3300" b="0" i="0" u="none" strike="noStrike" cap="none" normalizeH="0" baseline="0" smtClean="0">
                        <a:ln>
                          <a:noFill/>
                        </a:ln>
                        <a:solidFill>
                          <a:schemeClr val="bg1"/>
                        </a:solidFill>
                        <a:effectLst/>
                        <a:latin typeface="Comic Sans MS" pitchFamily="66"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300" b="0" i="0" u="none" strike="noStrike" cap="none" normalizeH="0" baseline="0" smtClean="0">
                        <a:ln>
                          <a:noFill/>
                        </a:ln>
                        <a:solidFill>
                          <a:schemeClr val="bg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66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smtClean="0">
                          <a:ln>
                            <a:noFill/>
                          </a:ln>
                          <a:solidFill>
                            <a:schemeClr val="bg1"/>
                          </a:solidFill>
                          <a:effectLst/>
                          <a:latin typeface="Comic Sans MS" pitchFamily="66" charset="0"/>
                        </a:rPr>
                        <a:t>V16-18 Character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smtClean="0">
                          <a:ln>
                            <a:noFill/>
                          </a:ln>
                          <a:solidFill>
                            <a:schemeClr val="bg1"/>
                          </a:solidFill>
                          <a:effectLst/>
                          <a:latin typeface="Comic Sans MS" pitchFamily="66" charset="0"/>
                        </a:rPr>
                        <a:t>Labour vs Laziness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325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3300" b="0" i="0" u="none" strike="noStrike" cap="none" normalizeH="0" baseline="0" smtClean="0">
                        <a:ln>
                          <a:noFill/>
                        </a:ln>
                        <a:solidFill>
                          <a:schemeClr val="bg1"/>
                        </a:solidFill>
                        <a:effectLst/>
                        <a:latin typeface="Comic Sans MS" pitchFamily="66"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300" b="0" i="0" u="none" strike="noStrike" cap="none" normalizeH="0" baseline="0" smtClean="0">
                        <a:ln>
                          <a:noFill/>
                        </a:ln>
                        <a:solidFill>
                          <a:schemeClr val="bg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66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smtClean="0">
                          <a:ln>
                            <a:noFill/>
                          </a:ln>
                          <a:solidFill>
                            <a:schemeClr val="bg1"/>
                          </a:solidFill>
                          <a:effectLst/>
                          <a:latin typeface="Comic Sans MS" pitchFamily="66" charset="0"/>
                        </a:rPr>
                        <a:t>V19 Return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smtClean="0">
                          <a:ln>
                            <a:noFill/>
                          </a:ln>
                          <a:solidFill>
                            <a:schemeClr val="bg1"/>
                          </a:solidFill>
                          <a:effectLst/>
                          <a:latin typeface="Comic Sans MS" pitchFamily="66" charset="0"/>
                        </a:rPr>
                        <a:t>Second coming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66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smtClean="0">
                          <a:ln>
                            <a:noFill/>
                          </a:ln>
                          <a:solidFill>
                            <a:schemeClr val="bg1"/>
                          </a:solidFill>
                          <a:effectLst/>
                          <a:latin typeface="Comic Sans MS" pitchFamily="66" charset="0"/>
                        </a:rPr>
                        <a:t>To give account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smtClean="0">
                          <a:ln>
                            <a:noFill/>
                          </a:ln>
                          <a:solidFill>
                            <a:schemeClr val="bg1"/>
                          </a:solidFill>
                          <a:effectLst/>
                          <a:latin typeface="Comic Sans MS" pitchFamily="66" charset="0"/>
                        </a:rPr>
                        <a:t>Investigative Judgment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7285" name="Text Box 69"/>
          <p:cNvSpPr txBox="1">
            <a:spLocks noChangeArrowheads="1"/>
          </p:cNvSpPr>
          <p:nvPr/>
        </p:nvSpPr>
        <p:spPr bwMode="auto">
          <a:xfrm>
            <a:off x="3962400" y="838200"/>
            <a:ext cx="5181600" cy="579438"/>
          </a:xfrm>
          <a:prstGeom prst="rect">
            <a:avLst/>
          </a:prstGeom>
          <a:blipFill dpi="0" rotWithShape="0">
            <a:blip r:embed="rId4" cstate="print"/>
            <a:srcRect/>
            <a:tile tx="0" ty="0" sx="100000" sy="100000" flip="none" algn="tl"/>
          </a:blipFill>
          <a:ln w="9525">
            <a:noFill/>
            <a:miter lim="800000"/>
            <a:headEnd/>
            <a:tailEnd/>
          </a:ln>
          <a:effectLst/>
        </p:spPr>
        <p:txBody>
          <a:bodyPr>
            <a:spAutoFit/>
          </a:bodyPr>
          <a:lstStyle/>
          <a:p>
            <a:pPr>
              <a:spcBef>
                <a:spcPct val="50000"/>
              </a:spcBef>
              <a:defRPr/>
            </a:pPr>
            <a:endParaRPr lang="en-US" sz="3200">
              <a:effectLst>
                <a:outerShdw blurRad="38100" dist="38100" dir="2700000" algn="tl">
                  <a:srgbClr val="FFFFFF"/>
                </a:outerShdw>
              </a:effectLst>
              <a:latin typeface="Arial" charset="0"/>
            </a:endParaRPr>
          </a:p>
        </p:txBody>
      </p:sp>
      <p:sp>
        <p:nvSpPr>
          <p:cNvPr id="137286" name="Text Box 70"/>
          <p:cNvSpPr txBox="1">
            <a:spLocks noChangeArrowheads="1"/>
          </p:cNvSpPr>
          <p:nvPr/>
        </p:nvSpPr>
        <p:spPr bwMode="auto">
          <a:xfrm>
            <a:off x="3962400" y="1447800"/>
            <a:ext cx="5181600" cy="579438"/>
          </a:xfrm>
          <a:prstGeom prst="rect">
            <a:avLst/>
          </a:prstGeom>
          <a:blipFill dpi="0" rotWithShape="0">
            <a:blip r:embed="rId4" cstate="print"/>
            <a:srcRect/>
            <a:tile tx="0" ty="0" sx="100000" sy="100000" flip="none" algn="tl"/>
          </a:blipFill>
          <a:ln w="9525">
            <a:noFill/>
            <a:miter lim="800000"/>
            <a:headEnd/>
            <a:tailEnd/>
          </a:ln>
          <a:effectLst/>
        </p:spPr>
        <p:txBody>
          <a:bodyPr>
            <a:spAutoFit/>
          </a:bodyPr>
          <a:lstStyle/>
          <a:p>
            <a:pPr>
              <a:spcBef>
                <a:spcPct val="50000"/>
              </a:spcBef>
              <a:defRPr/>
            </a:pPr>
            <a:endParaRPr lang="en-US" sz="3200">
              <a:effectLst>
                <a:outerShdw blurRad="38100" dist="38100" dir="2700000" algn="tl">
                  <a:srgbClr val="FFFFFF"/>
                </a:outerShdw>
              </a:effectLst>
              <a:latin typeface="Arial" charset="0"/>
            </a:endParaRPr>
          </a:p>
        </p:txBody>
      </p:sp>
      <p:sp>
        <p:nvSpPr>
          <p:cNvPr id="137287" name="Text Box 71"/>
          <p:cNvSpPr txBox="1">
            <a:spLocks noChangeArrowheads="1"/>
          </p:cNvSpPr>
          <p:nvPr/>
        </p:nvSpPr>
        <p:spPr bwMode="auto">
          <a:xfrm>
            <a:off x="3962400" y="2057400"/>
            <a:ext cx="5181600" cy="579438"/>
          </a:xfrm>
          <a:prstGeom prst="rect">
            <a:avLst/>
          </a:prstGeom>
          <a:blipFill dpi="0" rotWithShape="0">
            <a:blip r:embed="rId4" cstate="print"/>
            <a:srcRect/>
            <a:tile tx="0" ty="0" sx="100000" sy="100000" flip="none" algn="tl"/>
          </a:blipFill>
          <a:ln w="9525">
            <a:noFill/>
            <a:miter lim="800000"/>
            <a:headEnd/>
            <a:tailEnd/>
          </a:ln>
          <a:effectLst/>
        </p:spPr>
        <p:txBody>
          <a:bodyPr>
            <a:spAutoFit/>
          </a:bodyPr>
          <a:lstStyle/>
          <a:p>
            <a:pPr>
              <a:spcBef>
                <a:spcPct val="50000"/>
              </a:spcBef>
              <a:defRPr/>
            </a:pPr>
            <a:endParaRPr lang="en-US" sz="3200">
              <a:effectLst>
                <a:outerShdw blurRad="38100" dist="38100" dir="2700000" algn="tl">
                  <a:srgbClr val="FFFFFF"/>
                </a:outerShdw>
              </a:effectLst>
              <a:latin typeface="Arial" charset="0"/>
            </a:endParaRPr>
          </a:p>
        </p:txBody>
      </p:sp>
      <p:sp>
        <p:nvSpPr>
          <p:cNvPr id="137288" name="Text Box 72"/>
          <p:cNvSpPr txBox="1">
            <a:spLocks noChangeArrowheads="1"/>
          </p:cNvSpPr>
          <p:nvPr/>
        </p:nvSpPr>
        <p:spPr bwMode="auto">
          <a:xfrm>
            <a:off x="3962400" y="3276600"/>
            <a:ext cx="5181600" cy="579438"/>
          </a:xfrm>
          <a:prstGeom prst="rect">
            <a:avLst/>
          </a:prstGeom>
          <a:blipFill dpi="0" rotWithShape="0">
            <a:blip r:embed="rId4" cstate="print"/>
            <a:srcRect/>
            <a:tile tx="0" ty="0" sx="100000" sy="100000" flip="none" algn="tl"/>
          </a:blipFill>
          <a:ln w="9525">
            <a:noFill/>
            <a:miter lim="800000"/>
            <a:headEnd/>
            <a:tailEnd/>
          </a:ln>
          <a:effectLst/>
        </p:spPr>
        <p:txBody>
          <a:bodyPr>
            <a:spAutoFit/>
          </a:bodyPr>
          <a:lstStyle/>
          <a:p>
            <a:pPr>
              <a:spcBef>
                <a:spcPct val="50000"/>
              </a:spcBef>
              <a:defRPr/>
            </a:pPr>
            <a:endParaRPr lang="en-US" sz="3200">
              <a:effectLst>
                <a:outerShdw blurRad="38100" dist="38100" dir="2700000" algn="tl">
                  <a:srgbClr val="FFFFFF"/>
                </a:outerShdw>
              </a:effectLst>
              <a:latin typeface="Arial" charset="0"/>
            </a:endParaRPr>
          </a:p>
        </p:txBody>
      </p:sp>
      <p:sp>
        <p:nvSpPr>
          <p:cNvPr id="137289" name="Text Box 73"/>
          <p:cNvSpPr txBox="1">
            <a:spLocks noChangeArrowheads="1"/>
          </p:cNvSpPr>
          <p:nvPr/>
        </p:nvSpPr>
        <p:spPr bwMode="auto">
          <a:xfrm>
            <a:off x="3962400" y="4449763"/>
            <a:ext cx="5181600" cy="579437"/>
          </a:xfrm>
          <a:prstGeom prst="rect">
            <a:avLst/>
          </a:prstGeom>
          <a:blipFill dpi="0" rotWithShape="0">
            <a:blip r:embed="rId4" cstate="print"/>
            <a:srcRect/>
            <a:tile tx="0" ty="0" sx="100000" sy="100000" flip="none" algn="tl"/>
          </a:blipFill>
          <a:ln w="9525">
            <a:noFill/>
            <a:miter lim="800000"/>
            <a:headEnd/>
            <a:tailEnd/>
          </a:ln>
          <a:effectLst/>
        </p:spPr>
        <p:txBody>
          <a:bodyPr>
            <a:spAutoFit/>
          </a:bodyPr>
          <a:lstStyle/>
          <a:p>
            <a:pPr>
              <a:spcBef>
                <a:spcPct val="50000"/>
              </a:spcBef>
              <a:defRPr/>
            </a:pPr>
            <a:endParaRPr lang="en-US" sz="3200">
              <a:effectLst>
                <a:outerShdw blurRad="38100" dist="38100" dir="2700000" algn="tl">
                  <a:srgbClr val="FFFFFF"/>
                </a:outerShdw>
              </a:effectLst>
              <a:latin typeface="Arial" charset="0"/>
            </a:endParaRPr>
          </a:p>
        </p:txBody>
      </p:sp>
      <p:sp>
        <p:nvSpPr>
          <p:cNvPr id="137290" name="Text Box 74"/>
          <p:cNvSpPr txBox="1">
            <a:spLocks noChangeArrowheads="1"/>
          </p:cNvSpPr>
          <p:nvPr/>
        </p:nvSpPr>
        <p:spPr bwMode="auto">
          <a:xfrm>
            <a:off x="3962400" y="5668963"/>
            <a:ext cx="5181600" cy="579437"/>
          </a:xfrm>
          <a:prstGeom prst="rect">
            <a:avLst/>
          </a:prstGeom>
          <a:blipFill dpi="0" rotWithShape="0">
            <a:blip r:embed="rId4" cstate="print"/>
            <a:srcRect/>
            <a:tile tx="0" ty="0" sx="100000" sy="100000" flip="none" algn="tl"/>
          </a:blipFill>
          <a:ln w="9525">
            <a:noFill/>
            <a:miter lim="800000"/>
            <a:headEnd/>
            <a:tailEnd/>
          </a:ln>
          <a:effectLst/>
        </p:spPr>
        <p:txBody>
          <a:bodyPr>
            <a:spAutoFit/>
          </a:bodyPr>
          <a:lstStyle/>
          <a:p>
            <a:pPr>
              <a:spcBef>
                <a:spcPct val="50000"/>
              </a:spcBef>
              <a:defRPr/>
            </a:pPr>
            <a:endParaRPr lang="en-US" sz="3200">
              <a:effectLst>
                <a:outerShdw blurRad="38100" dist="38100" dir="2700000" algn="tl">
                  <a:srgbClr val="FFFFFF"/>
                </a:outerShdw>
              </a:effectLst>
              <a:latin typeface="Arial" charset="0"/>
            </a:endParaRPr>
          </a:p>
        </p:txBody>
      </p:sp>
      <p:sp>
        <p:nvSpPr>
          <p:cNvPr id="137291" name="Text Box 75"/>
          <p:cNvSpPr txBox="1">
            <a:spLocks noChangeArrowheads="1"/>
          </p:cNvSpPr>
          <p:nvPr/>
        </p:nvSpPr>
        <p:spPr bwMode="auto">
          <a:xfrm>
            <a:off x="3962400" y="6278563"/>
            <a:ext cx="5181600" cy="579437"/>
          </a:xfrm>
          <a:prstGeom prst="rect">
            <a:avLst/>
          </a:prstGeom>
          <a:blipFill dpi="0" rotWithShape="0">
            <a:blip r:embed="rId4" cstate="print"/>
            <a:srcRect/>
            <a:tile tx="0" ty="0" sx="100000" sy="100000" flip="none" algn="tl"/>
          </a:blipFill>
          <a:ln w="9525">
            <a:noFill/>
            <a:miter lim="800000"/>
            <a:headEnd/>
            <a:tailEnd/>
          </a:ln>
          <a:effectLst/>
        </p:spPr>
        <p:txBody>
          <a:bodyPr>
            <a:spAutoFit/>
          </a:bodyPr>
          <a:lstStyle/>
          <a:p>
            <a:pPr>
              <a:spcBef>
                <a:spcPct val="50000"/>
              </a:spcBef>
              <a:defRPr/>
            </a:pPr>
            <a:endParaRPr lang="en-US" sz="3200">
              <a:effectLst>
                <a:outerShdw blurRad="38100" dist="38100" dir="2700000" algn="tl">
                  <a:srgbClr val="FFFFFF"/>
                </a:outerShdw>
              </a:effectLst>
              <a:latin typeface="Arial" charset="0"/>
            </a:endParaRPr>
          </a:p>
        </p:txBody>
      </p:sp>
    </p:spTree>
    <p:extLst>
      <p:ext uri="{BB962C8B-B14F-4D97-AF65-F5344CB8AC3E}">
        <p14:creationId xmlns:p14="http://schemas.microsoft.com/office/powerpoint/2010/main" val="197316397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1000"/>
                                        <p:tgtEl>
                                          <p:spTgt spid="137285"/>
                                        </p:tgtEl>
                                      </p:cBhvr>
                                    </p:animEffect>
                                    <p:set>
                                      <p:cBhvr>
                                        <p:cTn id="7" dur="1" fill="hold">
                                          <p:stCondLst>
                                            <p:cond delay="999"/>
                                          </p:stCondLst>
                                        </p:cTn>
                                        <p:tgtEl>
                                          <p:spTgt spid="13728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1000"/>
                                        <p:tgtEl>
                                          <p:spTgt spid="137286"/>
                                        </p:tgtEl>
                                      </p:cBhvr>
                                    </p:animEffect>
                                    <p:set>
                                      <p:cBhvr>
                                        <p:cTn id="12" dur="1" fill="hold">
                                          <p:stCondLst>
                                            <p:cond delay="999"/>
                                          </p:stCondLst>
                                        </p:cTn>
                                        <p:tgtEl>
                                          <p:spTgt spid="13728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1000"/>
                                        <p:tgtEl>
                                          <p:spTgt spid="137287"/>
                                        </p:tgtEl>
                                      </p:cBhvr>
                                    </p:animEffect>
                                    <p:set>
                                      <p:cBhvr>
                                        <p:cTn id="17" dur="1" fill="hold">
                                          <p:stCondLst>
                                            <p:cond delay="999"/>
                                          </p:stCondLst>
                                        </p:cTn>
                                        <p:tgtEl>
                                          <p:spTgt spid="13728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1000"/>
                                        <p:tgtEl>
                                          <p:spTgt spid="137288"/>
                                        </p:tgtEl>
                                      </p:cBhvr>
                                    </p:animEffect>
                                    <p:set>
                                      <p:cBhvr>
                                        <p:cTn id="22" dur="1" fill="hold">
                                          <p:stCondLst>
                                            <p:cond delay="999"/>
                                          </p:stCondLst>
                                        </p:cTn>
                                        <p:tgtEl>
                                          <p:spTgt spid="137288"/>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0" nodeType="clickEffect">
                                  <p:stCondLst>
                                    <p:cond delay="0"/>
                                  </p:stCondLst>
                                  <p:childTnLst>
                                    <p:animEffect transition="out" filter="fade">
                                      <p:cBhvr>
                                        <p:cTn id="26" dur="1000"/>
                                        <p:tgtEl>
                                          <p:spTgt spid="137289"/>
                                        </p:tgtEl>
                                      </p:cBhvr>
                                    </p:animEffect>
                                    <p:set>
                                      <p:cBhvr>
                                        <p:cTn id="27" dur="1" fill="hold">
                                          <p:stCondLst>
                                            <p:cond delay="999"/>
                                          </p:stCondLst>
                                        </p:cTn>
                                        <p:tgtEl>
                                          <p:spTgt spid="137289"/>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grpId="0" nodeType="clickEffect">
                                  <p:stCondLst>
                                    <p:cond delay="0"/>
                                  </p:stCondLst>
                                  <p:childTnLst>
                                    <p:animEffect transition="out" filter="fade">
                                      <p:cBhvr>
                                        <p:cTn id="31" dur="1000"/>
                                        <p:tgtEl>
                                          <p:spTgt spid="137290"/>
                                        </p:tgtEl>
                                      </p:cBhvr>
                                    </p:animEffect>
                                    <p:set>
                                      <p:cBhvr>
                                        <p:cTn id="32" dur="1" fill="hold">
                                          <p:stCondLst>
                                            <p:cond delay="999"/>
                                          </p:stCondLst>
                                        </p:cTn>
                                        <p:tgtEl>
                                          <p:spTgt spid="137290"/>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1000"/>
                                        <p:tgtEl>
                                          <p:spTgt spid="137291"/>
                                        </p:tgtEl>
                                      </p:cBhvr>
                                    </p:animEffect>
                                    <p:set>
                                      <p:cBhvr>
                                        <p:cTn id="37" dur="1" fill="hold">
                                          <p:stCondLst>
                                            <p:cond delay="999"/>
                                          </p:stCondLst>
                                        </p:cTn>
                                        <p:tgtEl>
                                          <p:spTgt spid="1372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85" grpId="0" animBg="1"/>
      <p:bldP spid="137286" grpId="0" animBg="1"/>
      <p:bldP spid="137287" grpId="0" animBg="1"/>
      <p:bldP spid="137288" grpId="0" animBg="1"/>
      <p:bldP spid="137289" grpId="0" animBg="1"/>
      <p:bldP spid="137290" grpId="0" animBg="1"/>
      <p:bldP spid="13729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L0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7" name="Text Box 3"/>
          <p:cNvSpPr txBox="1">
            <a:spLocks noChangeArrowheads="1"/>
          </p:cNvSpPr>
          <p:nvPr/>
        </p:nvSpPr>
        <p:spPr bwMode="auto">
          <a:xfrm>
            <a:off x="0" y="25400"/>
            <a:ext cx="9144000" cy="701675"/>
          </a:xfrm>
          <a:prstGeom prst="rect">
            <a:avLst/>
          </a:prstGeom>
          <a:noFill/>
          <a:ln w="9525">
            <a:noFill/>
            <a:miter lim="800000"/>
            <a:headEnd/>
            <a:tailEnd/>
          </a:ln>
          <a:effectLst/>
        </p:spPr>
        <p:txBody>
          <a:bodyPr>
            <a:spAutoFit/>
          </a:bodyPr>
          <a:lstStyle/>
          <a:p>
            <a:pPr algn="ctr">
              <a:defRPr/>
            </a:pPr>
            <a:r>
              <a:rPr lang="en-US" sz="4000">
                <a:solidFill>
                  <a:srgbClr val="FF9933"/>
                </a:solidFill>
                <a:effectLst>
                  <a:outerShdw blurRad="38100" dist="38100" dir="2700000" algn="tl">
                    <a:srgbClr val="000000"/>
                  </a:outerShdw>
                </a:effectLst>
                <a:latin typeface="Comic Sans MS" pitchFamily="66" charset="0"/>
              </a:rPr>
              <a:t>Role players &amp; Endtime Application</a:t>
            </a:r>
            <a:endParaRPr lang="en-US" sz="3300">
              <a:solidFill>
                <a:schemeClr val="bg1"/>
              </a:solidFill>
              <a:effectLst>
                <a:outerShdw blurRad="38100" dist="38100" dir="2700000" algn="tl">
                  <a:srgbClr val="000000"/>
                </a:outerShdw>
              </a:effectLst>
              <a:latin typeface="Comic Sans MS" pitchFamily="66" charset="0"/>
            </a:endParaRPr>
          </a:p>
        </p:txBody>
      </p:sp>
      <p:graphicFrame>
        <p:nvGraphicFramePr>
          <p:cNvPr id="139327" name="Group 63"/>
          <p:cNvGraphicFramePr>
            <a:graphicFrameLocks noGrp="1"/>
          </p:cNvGraphicFramePr>
          <p:nvPr/>
        </p:nvGraphicFramePr>
        <p:xfrm>
          <a:off x="0" y="914400"/>
          <a:ext cx="9144000" cy="5943601"/>
        </p:xfrm>
        <a:graphic>
          <a:graphicData uri="http://schemas.openxmlformats.org/drawingml/2006/table">
            <a:tbl>
              <a:tblPr/>
              <a:tblGrid>
                <a:gridCol w="4953000"/>
                <a:gridCol w="4191000"/>
              </a:tblGrid>
              <a:tr h="95091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rPr>
                        <a:t>V21,23 Well done, enter: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rPr>
                        <a:t>Reward (righteous)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93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rPr>
                        <a:t>V24,25 Scared servant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rPr>
                        <a:t>Unfaithful members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1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rPr>
                        <a:t>V26,27 </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rPr>
                        <a:t>Wicked servant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rPr>
                        <a:t>                     Attitude of wicked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155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rPr>
                        <a:t>V28,29 Take away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rPr>
                        <a:t>Judgment (wicked)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93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rPr>
                        <a:t>V30 Darkness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rPr>
                        <a:t>Reward of wicked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091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9328" name="Text Box 64"/>
          <p:cNvSpPr txBox="1">
            <a:spLocks noChangeArrowheads="1"/>
          </p:cNvSpPr>
          <p:nvPr/>
        </p:nvSpPr>
        <p:spPr bwMode="auto">
          <a:xfrm>
            <a:off x="5029200" y="1096963"/>
            <a:ext cx="4114800" cy="579437"/>
          </a:xfrm>
          <a:prstGeom prst="rect">
            <a:avLst/>
          </a:prstGeom>
          <a:blipFill dpi="0" rotWithShape="0">
            <a:blip r:embed="rId4" cstate="print"/>
            <a:srcRect/>
            <a:tile tx="0" ty="0" sx="100000" sy="100000" flip="none" algn="tl"/>
          </a:blipFill>
          <a:ln w="9525">
            <a:noFill/>
            <a:miter lim="800000"/>
            <a:headEnd/>
            <a:tailEnd/>
          </a:ln>
          <a:effectLst/>
        </p:spPr>
        <p:txBody>
          <a:bodyPr>
            <a:spAutoFit/>
          </a:bodyPr>
          <a:lstStyle/>
          <a:p>
            <a:pPr>
              <a:spcBef>
                <a:spcPct val="50000"/>
              </a:spcBef>
              <a:defRPr/>
            </a:pPr>
            <a:endParaRPr lang="en-US" sz="3200">
              <a:effectLst>
                <a:outerShdw blurRad="38100" dist="38100" dir="2700000" algn="tl">
                  <a:srgbClr val="FFFFFF"/>
                </a:outerShdw>
              </a:effectLst>
              <a:latin typeface="Arial" charset="0"/>
            </a:endParaRPr>
          </a:p>
        </p:txBody>
      </p:sp>
      <p:sp>
        <p:nvSpPr>
          <p:cNvPr id="139329" name="Text Box 65"/>
          <p:cNvSpPr txBox="1">
            <a:spLocks noChangeArrowheads="1"/>
          </p:cNvSpPr>
          <p:nvPr/>
        </p:nvSpPr>
        <p:spPr bwMode="auto">
          <a:xfrm>
            <a:off x="5029200" y="2087563"/>
            <a:ext cx="4114800" cy="579437"/>
          </a:xfrm>
          <a:prstGeom prst="rect">
            <a:avLst/>
          </a:prstGeom>
          <a:blipFill dpi="0" rotWithShape="0">
            <a:blip r:embed="rId4" cstate="print"/>
            <a:srcRect/>
            <a:tile tx="0" ty="0" sx="100000" sy="100000" flip="none" algn="tl"/>
          </a:blipFill>
          <a:ln w="9525">
            <a:noFill/>
            <a:miter lim="800000"/>
            <a:headEnd/>
            <a:tailEnd/>
          </a:ln>
          <a:effectLst/>
        </p:spPr>
        <p:txBody>
          <a:bodyPr>
            <a:spAutoFit/>
          </a:bodyPr>
          <a:lstStyle/>
          <a:p>
            <a:pPr>
              <a:spcBef>
                <a:spcPct val="50000"/>
              </a:spcBef>
              <a:defRPr/>
            </a:pPr>
            <a:endParaRPr lang="en-US" sz="3200">
              <a:effectLst>
                <a:outerShdw blurRad="38100" dist="38100" dir="2700000" algn="tl">
                  <a:srgbClr val="FFFFFF"/>
                </a:outerShdw>
              </a:effectLst>
              <a:latin typeface="Arial" charset="0"/>
            </a:endParaRPr>
          </a:p>
        </p:txBody>
      </p:sp>
      <p:sp>
        <p:nvSpPr>
          <p:cNvPr id="139330" name="Text Box 66"/>
          <p:cNvSpPr txBox="1">
            <a:spLocks noChangeArrowheads="1"/>
          </p:cNvSpPr>
          <p:nvPr/>
        </p:nvSpPr>
        <p:spPr bwMode="auto">
          <a:xfrm>
            <a:off x="5029200" y="3306763"/>
            <a:ext cx="4114800" cy="579437"/>
          </a:xfrm>
          <a:prstGeom prst="rect">
            <a:avLst/>
          </a:prstGeom>
          <a:blipFill dpi="0" rotWithShape="0">
            <a:blip r:embed="rId4" cstate="print"/>
            <a:srcRect/>
            <a:tile tx="0" ty="0" sx="100000" sy="100000" flip="none" algn="tl"/>
          </a:blipFill>
          <a:ln w="9525">
            <a:noFill/>
            <a:miter lim="800000"/>
            <a:headEnd/>
            <a:tailEnd/>
          </a:ln>
          <a:effectLst/>
        </p:spPr>
        <p:txBody>
          <a:bodyPr>
            <a:spAutoFit/>
          </a:bodyPr>
          <a:lstStyle/>
          <a:p>
            <a:pPr>
              <a:spcBef>
                <a:spcPct val="50000"/>
              </a:spcBef>
              <a:defRPr/>
            </a:pPr>
            <a:endParaRPr lang="en-US" sz="3200">
              <a:effectLst>
                <a:outerShdw blurRad="38100" dist="38100" dir="2700000" algn="tl">
                  <a:srgbClr val="FFFFFF"/>
                </a:outerShdw>
              </a:effectLst>
              <a:latin typeface="Arial" charset="0"/>
            </a:endParaRPr>
          </a:p>
        </p:txBody>
      </p:sp>
      <p:sp>
        <p:nvSpPr>
          <p:cNvPr id="139331" name="Text Box 67"/>
          <p:cNvSpPr txBox="1">
            <a:spLocks noChangeArrowheads="1"/>
          </p:cNvSpPr>
          <p:nvPr/>
        </p:nvSpPr>
        <p:spPr bwMode="auto">
          <a:xfrm>
            <a:off x="5029200" y="4221163"/>
            <a:ext cx="4114800" cy="579437"/>
          </a:xfrm>
          <a:prstGeom prst="rect">
            <a:avLst/>
          </a:prstGeom>
          <a:blipFill dpi="0" rotWithShape="0">
            <a:blip r:embed="rId4" cstate="print"/>
            <a:srcRect/>
            <a:tile tx="0" ty="0" sx="100000" sy="100000" flip="none" algn="tl"/>
          </a:blipFill>
          <a:ln w="9525">
            <a:noFill/>
            <a:miter lim="800000"/>
            <a:headEnd/>
            <a:tailEnd/>
          </a:ln>
          <a:effectLst/>
        </p:spPr>
        <p:txBody>
          <a:bodyPr>
            <a:spAutoFit/>
          </a:bodyPr>
          <a:lstStyle/>
          <a:p>
            <a:pPr>
              <a:spcBef>
                <a:spcPct val="50000"/>
              </a:spcBef>
              <a:defRPr/>
            </a:pPr>
            <a:endParaRPr lang="en-US" sz="3200">
              <a:effectLst>
                <a:outerShdw blurRad="38100" dist="38100" dir="2700000" algn="tl">
                  <a:srgbClr val="FFFFFF"/>
                </a:outerShdw>
              </a:effectLst>
              <a:latin typeface="Arial" charset="0"/>
            </a:endParaRPr>
          </a:p>
        </p:txBody>
      </p:sp>
      <p:sp>
        <p:nvSpPr>
          <p:cNvPr id="139332" name="Text Box 68"/>
          <p:cNvSpPr txBox="1">
            <a:spLocks noChangeArrowheads="1"/>
          </p:cNvSpPr>
          <p:nvPr/>
        </p:nvSpPr>
        <p:spPr bwMode="auto">
          <a:xfrm>
            <a:off x="5029200" y="5181600"/>
            <a:ext cx="4114800" cy="579438"/>
          </a:xfrm>
          <a:prstGeom prst="rect">
            <a:avLst/>
          </a:prstGeom>
          <a:blipFill dpi="0" rotWithShape="0">
            <a:blip r:embed="rId4" cstate="print"/>
            <a:srcRect/>
            <a:tile tx="0" ty="0" sx="100000" sy="100000" flip="none" algn="tl"/>
          </a:blipFill>
          <a:ln w="9525">
            <a:noFill/>
            <a:miter lim="800000"/>
            <a:headEnd/>
            <a:tailEnd/>
          </a:ln>
          <a:effectLst/>
        </p:spPr>
        <p:txBody>
          <a:bodyPr>
            <a:spAutoFit/>
          </a:bodyPr>
          <a:lstStyle/>
          <a:p>
            <a:pPr>
              <a:spcBef>
                <a:spcPct val="50000"/>
              </a:spcBef>
              <a:defRPr/>
            </a:pPr>
            <a:endParaRPr lang="en-US" sz="3200">
              <a:effectLst>
                <a:outerShdw blurRad="38100" dist="38100" dir="2700000" algn="tl">
                  <a:srgbClr val="FFFFFF"/>
                </a:outerShdw>
              </a:effectLst>
              <a:latin typeface="Arial" charset="0"/>
            </a:endParaRPr>
          </a:p>
        </p:txBody>
      </p:sp>
    </p:spTree>
    <p:extLst>
      <p:ext uri="{BB962C8B-B14F-4D97-AF65-F5344CB8AC3E}">
        <p14:creationId xmlns:p14="http://schemas.microsoft.com/office/powerpoint/2010/main" val="133776765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1000"/>
                                        <p:tgtEl>
                                          <p:spTgt spid="139328"/>
                                        </p:tgtEl>
                                      </p:cBhvr>
                                    </p:animEffect>
                                    <p:set>
                                      <p:cBhvr>
                                        <p:cTn id="7" dur="1" fill="hold">
                                          <p:stCondLst>
                                            <p:cond delay="999"/>
                                          </p:stCondLst>
                                        </p:cTn>
                                        <p:tgtEl>
                                          <p:spTgt spid="139328"/>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1000"/>
                                        <p:tgtEl>
                                          <p:spTgt spid="139329"/>
                                        </p:tgtEl>
                                      </p:cBhvr>
                                    </p:animEffect>
                                    <p:set>
                                      <p:cBhvr>
                                        <p:cTn id="12" dur="1" fill="hold">
                                          <p:stCondLst>
                                            <p:cond delay="999"/>
                                          </p:stCondLst>
                                        </p:cTn>
                                        <p:tgtEl>
                                          <p:spTgt spid="139329"/>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1000"/>
                                        <p:tgtEl>
                                          <p:spTgt spid="139330"/>
                                        </p:tgtEl>
                                      </p:cBhvr>
                                    </p:animEffect>
                                    <p:set>
                                      <p:cBhvr>
                                        <p:cTn id="17" dur="1" fill="hold">
                                          <p:stCondLst>
                                            <p:cond delay="999"/>
                                          </p:stCondLst>
                                        </p:cTn>
                                        <p:tgtEl>
                                          <p:spTgt spid="139330"/>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1000"/>
                                        <p:tgtEl>
                                          <p:spTgt spid="139331"/>
                                        </p:tgtEl>
                                      </p:cBhvr>
                                    </p:animEffect>
                                    <p:set>
                                      <p:cBhvr>
                                        <p:cTn id="22" dur="1" fill="hold">
                                          <p:stCondLst>
                                            <p:cond delay="999"/>
                                          </p:stCondLst>
                                        </p:cTn>
                                        <p:tgtEl>
                                          <p:spTgt spid="139331"/>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0" nodeType="clickEffect">
                                  <p:stCondLst>
                                    <p:cond delay="0"/>
                                  </p:stCondLst>
                                  <p:childTnLst>
                                    <p:animEffect transition="out" filter="fade">
                                      <p:cBhvr>
                                        <p:cTn id="26" dur="1000"/>
                                        <p:tgtEl>
                                          <p:spTgt spid="139332"/>
                                        </p:tgtEl>
                                      </p:cBhvr>
                                    </p:animEffect>
                                    <p:set>
                                      <p:cBhvr>
                                        <p:cTn id="27" dur="1" fill="hold">
                                          <p:stCondLst>
                                            <p:cond delay="999"/>
                                          </p:stCondLst>
                                        </p:cTn>
                                        <p:tgtEl>
                                          <p:spTgt spid="1393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328" grpId="0" animBg="1"/>
      <p:bldP spid="139329" grpId="0" animBg="1"/>
      <p:bldP spid="139330" grpId="0" animBg="1"/>
      <p:bldP spid="139331" grpId="0" animBg="1"/>
      <p:bldP spid="1393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0"/>
            <a:ext cx="9144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algn="ctr">
              <a:lnSpc>
                <a:spcPct val="80000"/>
              </a:lnSpc>
              <a:spcBef>
                <a:spcPct val="50000"/>
              </a:spcBef>
            </a:pPr>
            <a:endParaRPr lang="en-GB" altLang="en-US" sz="5400" b="1" u="sng">
              <a:solidFill>
                <a:srgbClr val="FFFFFF"/>
              </a:solidFill>
            </a:endParaRPr>
          </a:p>
        </p:txBody>
      </p:sp>
      <p:sp>
        <p:nvSpPr>
          <p:cNvPr id="150531" name="Text Box 3"/>
          <p:cNvSpPr txBox="1">
            <a:spLocks noChangeArrowheads="1"/>
          </p:cNvSpPr>
          <p:nvPr/>
        </p:nvSpPr>
        <p:spPr bwMode="auto">
          <a:xfrm>
            <a:off x="457200" y="41275"/>
            <a:ext cx="8153400" cy="6740525"/>
          </a:xfrm>
          <a:prstGeom prst="rect">
            <a:avLst/>
          </a:prstGeom>
          <a:noFill/>
          <a:ln w="9525">
            <a:noFill/>
            <a:miter lim="800000"/>
            <a:headEnd/>
            <a:tailEnd/>
          </a:ln>
          <a:effectLst/>
        </p:spPr>
        <p:txBody>
          <a:bodyPr>
            <a:spAutoFit/>
          </a:bodyPr>
          <a:lstStyle/>
          <a:p>
            <a:pPr algn="ctr" eaLnBrk="0" hangingPunct="0">
              <a:spcBef>
                <a:spcPct val="50000"/>
              </a:spcBef>
              <a:defRPr/>
            </a:pPr>
            <a:r>
              <a:rPr lang="en-US" sz="3600" dirty="0">
                <a:solidFill>
                  <a:srgbClr val="FFFFFF"/>
                </a:solidFill>
                <a:effectLst>
                  <a:outerShdw blurRad="38100" dist="38100" dir="2700000" algn="tl">
                    <a:srgbClr val="000000"/>
                  </a:outerShdw>
                </a:effectLst>
              </a:rPr>
              <a:t>With acknowledgement and </a:t>
            </a:r>
            <a:r>
              <a:rPr lang="en-US" sz="3600" dirty="0" err="1">
                <a:solidFill>
                  <a:srgbClr val="FFFFFF"/>
                </a:solidFill>
                <a:effectLst>
                  <a:outerShdw blurRad="38100" dist="38100" dir="2700000" algn="tl">
                    <a:srgbClr val="000000"/>
                  </a:outerShdw>
                </a:effectLst>
              </a:rPr>
              <a:t>honour</a:t>
            </a:r>
            <a:r>
              <a:rPr lang="en-US" sz="3600" dirty="0">
                <a:solidFill>
                  <a:srgbClr val="FFFFFF"/>
                </a:solidFill>
                <a:effectLst>
                  <a:outerShdw blurRad="38100" dist="38100" dir="2700000" algn="tl">
                    <a:srgbClr val="000000"/>
                  </a:outerShdw>
                </a:effectLst>
              </a:rPr>
              <a:t> to our Heavenly Father for the wisdom and insight granted to                                       G. Edward Reid                                   Stewardship Department,                       General Conference of SDA Church,  whose series                                        “Your Finances in Changing Times”                                as well as                                                         “It’s Your Money, Isn’t It?”                       laid the foundation for the                   “Money, Money, Money…!” seminar.</a:t>
            </a:r>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R004"/>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2209800" y="0"/>
            <a:ext cx="495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AutoShape 3"/>
          <p:cNvSpPr>
            <a:spLocks noChangeArrowheads="1"/>
          </p:cNvSpPr>
          <p:nvPr/>
        </p:nvSpPr>
        <p:spPr bwMode="auto">
          <a:xfrm rot="641285">
            <a:off x="655638" y="3119438"/>
            <a:ext cx="8107362" cy="4191000"/>
          </a:xfrm>
          <a:prstGeom prst="irregularSeal2">
            <a:avLst/>
          </a:prstGeom>
          <a:solidFill>
            <a:srgbClr val="993366">
              <a:alpha val="59999"/>
            </a:srgbClr>
          </a:solidFill>
          <a:ln w="9525">
            <a:solidFill>
              <a:schemeClr val="tx1"/>
            </a:solidFill>
            <a:miter lim="800000"/>
            <a:headEnd/>
            <a:tailEnd/>
          </a:ln>
        </p:spPr>
        <p:txBody>
          <a:bodyPr wrap="none" anchor="ct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endParaRPr lang="en-ZA" altLang="en-US"/>
          </a:p>
        </p:txBody>
      </p:sp>
      <p:sp>
        <p:nvSpPr>
          <p:cNvPr id="4100" name="Text Box 4"/>
          <p:cNvSpPr txBox="1">
            <a:spLocks noChangeArrowheads="1"/>
          </p:cNvSpPr>
          <p:nvPr/>
        </p:nvSpPr>
        <p:spPr bwMode="auto">
          <a:xfrm>
            <a:off x="0" y="0"/>
            <a:ext cx="9144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algn="ctr">
              <a:lnSpc>
                <a:spcPct val="80000"/>
              </a:lnSpc>
              <a:spcBef>
                <a:spcPct val="50000"/>
              </a:spcBef>
            </a:pPr>
            <a:endParaRPr lang="en-GB" altLang="en-US" sz="5400" b="1" u="sng"/>
          </a:p>
        </p:txBody>
      </p:sp>
      <p:sp>
        <p:nvSpPr>
          <p:cNvPr id="47109" name="Text Box 5"/>
          <p:cNvSpPr txBox="1">
            <a:spLocks noChangeArrowheads="1"/>
          </p:cNvSpPr>
          <p:nvPr/>
        </p:nvSpPr>
        <p:spPr bwMode="auto">
          <a:xfrm>
            <a:off x="1981200" y="4206875"/>
            <a:ext cx="5257800" cy="2041525"/>
          </a:xfrm>
          <a:prstGeom prst="rect">
            <a:avLst/>
          </a:prstGeom>
          <a:noFill/>
          <a:ln w="9525">
            <a:noFill/>
            <a:miter lim="800000"/>
            <a:headEnd/>
            <a:tailEnd/>
          </a:ln>
          <a:effectLst/>
        </p:spPr>
        <p:txBody>
          <a:bodyPr>
            <a:spAutoFit/>
          </a:bodyPr>
          <a:lstStyle/>
          <a:p>
            <a:pPr algn="ctr" eaLnBrk="0" hangingPunct="0">
              <a:lnSpc>
                <a:spcPct val="80000"/>
              </a:lnSpc>
              <a:spcBef>
                <a:spcPct val="50000"/>
              </a:spcBef>
              <a:defRPr/>
            </a:pPr>
            <a:r>
              <a:rPr lang="en-US" sz="4000">
                <a:solidFill>
                  <a:schemeClr val="bg1"/>
                </a:solidFill>
                <a:effectLst>
                  <a:outerShdw blurRad="38100" dist="38100" dir="2700000" algn="tl">
                    <a:srgbClr val="000000"/>
                  </a:outerShdw>
                </a:effectLst>
              </a:rPr>
              <a:t>5 MR 255                     “It should be our highest aim in life to get ready for heaven.”</a:t>
            </a:r>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J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3"/>
          <p:cNvSpPr txBox="1">
            <a:spLocks noChangeArrowheads="1"/>
          </p:cNvSpPr>
          <p:nvPr/>
        </p:nvSpPr>
        <p:spPr bwMode="auto">
          <a:xfrm>
            <a:off x="0" y="533400"/>
            <a:ext cx="9144000" cy="3111500"/>
          </a:xfrm>
          <a:prstGeom prst="rect">
            <a:avLst/>
          </a:prstGeom>
          <a:noFill/>
          <a:ln w="9525">
            <a:noFill/>
            <a:miter lim="800000"/>
            <a:headEnd/>
            <a:tailEnd/>
          </a:ln>
          <a:effectLst/>
        </p:spPr>
        <p:txBody>
          <a:bodyPr>
            <a:spAutoFit/>
          </a:bodyPr>
          <a:lstStyle/>
          <a:p>
            <a:pPr algn="ctr">
              <a:spcBef>
                <a:spcPct val="50000"/>
              </a:spcBef>
              <a:defRPr/>
            </a:pPr>
            <a:r>
              <a:rPr lang="en-US" sz="6600" b="1" i="1">
                <a:solidFill>
                  <a:schemeClr val="bg1"/>
                </a:solidFill>
                <a:effectLst>
                  <a:outerShdw blurRad="38100" dist="38100" dir="2700000" algn="tl">
                    <a:srgbClr val="000000"/>
                  </a:outerShdw>
                </a:effectLst>
                <a:latin typeface="Arial" charset="0"/>
              </a:rPr>
              <a:t>The responsible and faithful Adventist Christian</a:t>
            </a:r>
          </a:p>
        </p:txBody>
      </p:sp>
      <p:sp>
        <p:nvSpPr>
          <p:cNvPr id="26628" name="Text Box 4"/>
          <p:cNvSpPr txBox="1">
            <a:spLocks noChangeArrowheads="1"/>
          </p:cNvSpPr>
          <p:nvPr/>
        </p:nvSpPr>
        <p:spPr bwMode="auto">
          <a:xfrm>
            <a:off x="4572000" y="4327525"/>
            <a:ext cx="4495800" cy="2530475"/>
          </a:xfrm>
          <a:prstGeom prst="rect">
            <a:avLst/>
          </a:prstGeom>
          <a:solidFill>
            <a:srgbClr val="000000">
              <a:alpha val="60001"/>
            </a:srgbClr>
          </a:solidFill>
          <a:ln w="9525">
            <a:noFill/>
            <a:miter lim="800000"/>
            <a:headEnd/>
            <a:tailEnd/>
          </a:ln>
          <a:effectLst/>
        </p:spPr>
        <p:txBody>
          <a:bodyPr>
            <a:spAutoFit/>
          </a:bodyPr>
          <a:lstStyle/>
          <a:p>
            <a:pPr algn="ctr">
              <a:lnSpc>
                <a:spcPct val="80000"/>
              </a:lnSpc>
              <a:spcBef>
                <a:spcPct val="50000"/>
              </a:spcBef>
              <a:defRPr/>
            </a:pPr>
            <a:r>
              <a:rPr lang="en-US" sz="5000">
                <a:solidFill>
                  <a:schemeClr val="bg1"/>
                </a:solidFill>
                <a:effectLst>
                  <a:outerShdw blurRad="38100" dist="38100" dir="2700000" algn="tl">
                    <a:srgbClr val="808080"/>
                  </a:outerShdw>
                </a:effectLst>
              </a:rPr>
              <a:t>-  lives in a Master / steward relationship with his Creator.</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grpId="0" nodeType="clickEffect">
                                  <p:stCondLst>
                                    <p:cond delay="0"/>
                                  </p:stCondLst>
                                  <p:iterate type="wd">
                                    <p:tmPct val="25000"/>
                                  </p:iterate>
                                  <p:childTnLst>
                                    <p:set>
                                      <p:cBhvr>
                                        <p:cTn id="6" dur="1" fill="hold">
                                          <p:stCondLst>
                                            <p:cond delay="0"/>
                                          </p:stCondLst>
                                        </p:cTn>
                                        <p:tgtEl>
                                          <p:spTgt spid="26628"/>
                                        </p:tgtEl>
                                        <p:attrNameLst>
                                          <p:attrName>style.visibility</p:attrName>
                                        </p:attrNameLst>
                                      </p:cBhvr>
                                      <p:to>
                                        <p:strVal val="visible"/>
                                      </p:to>
                                    </p:set>
                                    <p:animEffect transition="in" filter="randombar(vertical)">
                                      <p:cBhvr>
                                        <p:cTn id="7" dur="3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 descr="O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Text Box 2"/>
          <p:cNvSpPr txBox="1">
            <a:spLocks noChangeArrowheads="1"/>
          </p:cNvSpPr>
          <p:nvPr/>
        </p:nvSpPr>
        <p:spPr bwMode="auto">
          <a:xfrm>
            <a:off x="228600" y="762000"/>
            <a:ext cx="5257800" cy="1701800"/>
          </a:xfrm>
          <a:prstGeom prst="rect">
            <a:avLst/>
          </a:prstGeom>
          <a:noFill/>
          <a:ln w="9525">
            <a:noFill/>
            <a:miter lim="800000"/>
            <a:headEnd/>
            <a:tailEnd/>
          </a:ln>
          <a:effectLst/>
        </p:spPr>
        <p:txBody>
          <a:bodyPr>
            <a:spAutoFit/>
          </a:bodyPr>
          <a:lstStyle/>
          <a:p>
            <a:pPr marL="342900" indent="-342900" algn="ctr">
              <a:lnSpc>
                <a:spcPct val="80000"/>
              </a:lnSpc>
              <a:spcBef>
                <a:spcPct val="50000"/>
              </a:spcBef>
              <a:defRPr/>
            </a:pPr>
            <a:r>
              <a:rPr lang="en-US" sz="5000" b="1">
                <a:solidFill>
                  <a:schemeClr val="bg1"/>
                </a:solidFill>
                <a:effectLst>
                  <a:outerShdw blurRad="38100" dist="38100" dir="2700000" algn="tl">
                    <a:srgbClr val="000000"/>
                  </a:outerShdw>
                </a:effectLst>
                <a:latin typeface="Arial" charset="0"/>
              </a:rPr>
              <a:t>A True Steward        manages:    </a:t>
            </a:r>
            <a:r>
              <a:rPr lang="en-US" sz="3200">
                <a:solidFill>
                  <a:srgbClr val="FFFF00"/>
                </a:solidFill>
                <a:effectLst>
                  <a:outerShdw blurRad="38100" dist="38100" dir="2700000" algn="tl">
                    <a:srgbClr val="000000"/>
                  </a:outerShdw>
                </a:effectLst>
                <a:latin typeface="Arial" charset="0"/>
              </a:rPr>
              <a:t>(Pg.2-M)</a:t>
            </a:r>
          </a:p>
        </p:txBody>
      </p:sp>
      <p:sp>
        <p:nvSpPr>
          <p:cNvPr id="29699" name="Text Box 3"/>
          <p:cNvSpPr txBox="1">
            <a:spLocks noChangeArrowheads="1"/>
          </p:cNvSpPr>
          <p:nvPr/>
        </p:nvSpPr>
        <p:spPr bwMode="auto">
          <a:xfrm>
            <a:off x="685800" y="3125788"/>
            <a:ext cx="5867400" cy="531812"/>
          </a:xfrm>
          <a:prstGeom prst="rect">
            <a:avLst/>
          </a:prstGeom>
          <a:noFill/>
          <a:ln w="9525">
            <a:noFill/>
            <a:miter lim="800000"/>
            <a:headEnd/>
            <a:tailEnd/>
          </a:ln>
          <a:effectLst/>
        </p:spPr>
        <p:txBody>
          <a:bodyPr>
            <a:spAutoFit/>
          </a:bodyPr>
          <a:lstStyle/>
          <a:p>
            <a:pPr marL="342900" indent="-342900">
              <a:lnSpc>
                <a:spcPct val="80000"/>
              </a:lnSpc>
              <a:spcBef>
                <a:spcPct val="50000"/>
              </a:spcBef>
              <a:buFontTx/>
              <a:buChar char="-"/>
              <a:defRPr/>
            </a:pPr>
            <a:r>
              <a:rPr lang="en-US" sz="3600">
                <a:solidFill>
                  <a:schemeClr val="bg1"/>
                </a:solidFill>
                <a:effectLst>
                  <a:outerShdw blurRad="38100" dist="38100" dir="2700000" algn="tl">
                    <a:srgbClr val="000000"/>
                  </a:outerShdw>
                </a:effectLst>
                <a:latin typeface="Arial" charset="0"/>
              </a:rPr>
              <a:t>Time – Sabbath included.</a:t>
            </a:r>
          </a:p>
        </p:txBody>
      </p:sp>
      <p:sp>
        <p:nvSpPr>
          <p:cNvPr id="29700" name="Text Box 4"/>
          <p:cNvSpPr txBox="1">
            <a:spLocks noChangeArrowheads="1"/>
          </p:cNvSpPr>
          <p:nvPr/>
        </p:nvSpPr>
        <p:spPr bwMode="auto">
          <a:xfrm>
            <a:off x="685800" y="3735388"/>
            <a:ext cx="7620000" cy="531812"/>
          </a:xfrm>
          <a:prstGeom prst="rect">
            <a:avLst/>
          </a:prstGeom>
          <a:noFill/>
          <a:ln w="9525">
            <a:noFill/>
            <a:miter lim="800000"/>
            <a:headEnd/>
            <a:tailEnd/>
          </a:ln>
          <a:effectLst/>
        </p:spPr>
        <p:txBody>
          <a:bodyPr>
            <a:spAutoFit/>
          </a:bodyPr>
          <a:lstStyle/>
          <a:p>
            <a:pPr marL="342900" indent="-342900">
              <a:lnSpc>
                <a:spcPct val="80000"/>
              </a:lnSpc>
              <a:spcBef>
                <a:spcPct val="50000"/>
              </a:spcBef>
              <a:buFontTx/>
              <a:buChar char="-"/>
              <a:defRPr/>
            </a:pPr>
            <a:r>
              <a:rPr lang="en-US" sz="3600">
                <a:solidFill>
                  <a:schemeClr val="bg1"/>
                </a:solidFill>
                <a:effectLst>
                  <a:outerShdw blurRad="38100" dist="38100" dir="2700000" algn="tl">
                    <a:srgbClr val="000000"/>
                  </a:outerShdw>
                </a:effectLst>
                <a:latin typeface="Arial" charset="0"/>
              </a:rPr>
              <a:t>Treasures – money / possessions.</a:t>
            </a:r>
          </a:p>
        </p:txBody>
      </p:sp>
      <p:sp>
        <p:nvSpPr>
          <p:cNvPr id="29701" name="Text Box 5"/>
          <p:cNvSpPr txBox="1">
            <a:spLocks noChangeArrowheads="1"/>
          </p:cNvSpPr>
          <p:nvPr/>
        </p:nvSpPr>
        <p:spPr bwMode="auto">
          <a:xfrm>
            <a:off x="685800" y="4344988"/>
            <a:ext cx="6629400" cy="531812"/>
          </a:xfrm>
          <a:prstGeom prst="rect">
            <a:avLst/>
          </a:prstGeom>
          <a:noFill/>
          <a:ln w="9525">
            <a:noFill/>
            <a:miter lim="800000"/>
            <a:headEnd/>
            <a:tailEnd/>
          </a:ln>
          <a:effectLst/>
        </p:spPr>
        <p:txBody>
          <a:bodyPr>
            <a:spAutoFit/>
          </a:bodyPr>
          <a:lstStyle/>
          <a:p>
            <a:pPr marL="342900" indent="-342900">
              <a:lnSpc>
                <a:spcPct val="80000"/>
              </a:lnSpc>
              <a:spcBef>
                <a:spcPct val="50000"/>
              </a:spcBef>
              <a:buFontTx/>
              <a:buChar char="-"/>
              <a:defRPr/>
            </a:pPr>
            <a:r>
              <a:rPr lang="en-US" sz="3600">
                <a:solidFill>
                  <a:schemeClr val="bg1"/>
                </a:solidFill>
                <a:effectLst>
                  <a:outerShdw blurRad="38100" dist="38100" dir="2700000" algn="tl">
                    <a:srgbClr val="000000"/>
                  </a:outerShdw>
                </a:effectLst>
                <a:latin typeface="Arial" charset="0"/>
              </a:rPr>
              <a:t>Talents – gifts and abilities.</a:t>
            </a:r>
          </a:p>
        </p:txBody>
      </p:sp>
      <p:sp>
        <p:nvSpPr>
          <p:cNvPr id="29702" name="Text Box 6"/>
          <p:cNvSpPr txBox="1">
            <a:spLocks noChangeArrowheads="1"/>
          </p:cNvSpPr>
          <p:nvPr/>
        </p:nvSpPr>
        <p:spPr bwMode="auto">
          <a:xfrm>
            <a:off x="685800" y="4954588"/>
            <a:ext cx="6172200" cy="531812"/>
          </a:xfrm>
          <a:prstGeom prst="rect">
            <a:avLst/>
          </a:prstGeom>
          <a:noFill/>
          <a:ln w="9525">
            <a:noFill/>
            <a:miter lim="800000"/>
            <a:headEnd/>
            <a:tailEnd/>
          </a:ln>
          <a:effectLst/>
        </p:spPr>
        <p:txBody>
          <a:bodyPr>
            <a:spAutoFit/>
          </a:bodyPr>
          <a:lstStyle/>
          <a:p>
            <a:pPr marL="342900" indent="-342900">
              <a:lnSpc>
                <a:spcPct val="80000"/>
              </a:lnSpc>
              <a:spcBef>
                <a:spcPct val="50000"/>
              </a:spcBef>
              <a:buFontTx/>
              <a:buChar char="-"/>
              <a:defRPr/>
            </a:pPr>
            <a:r>
              <a:rPr lang="en-US" sz="3600">
                <a:solidFill>
                  <a:schemeClr val="bg1"/>
                </a:solidFill>
                <a:effectLst>
                  <a:outerShdw blurRad="38100" dist="38100" dir="2700000" algn="tl">
                    <a:srgbClr val="000000"/>
                  </a:outerShdw>
                </a:effectLst>
                <a:latin typeface="Arial" charset="0"/>
              </a:rPr>
              <a:t>Temple – physical bodies.</a:t>
            </a:r>
          </a:p>
        </p:txBody>
      </p:sp>
      <p:sp>
        <p:nvSpPr>
          <p:cNvPr id="29703" name="Text Box 7"/>
          <p:cNvSpPr txBox="1">
            <a:spLocks noChangeArrowheads="1"/>
          </p:cNvSpPr>
          <p:nvPr/>
        </p:nvSpPr>
        <p:spPr bwMode="auto">
          <a:xfrm>
            <a:off x="685800" y="5564188"/>
            <a:ext cx="6858000" cy="531812"/>
          </a:xfrm>
          <a:prstGeom prst="rect">
            <a:avLst/>
          </a:prstGeom>
          <a:noFill/>
          <a:ln w="9525">
            <a:noFill/>
            <a:miter lim="800000"/>
            <a:headEnd/>
            <a:tailEnd/>
          </a:ln>
          <a:effectLst/>
        </p:spPr>
        <p:txBody>
          <a:bodyPr>
            <a:spAutoFit/>
          </a:bodyPr>
          <a:lstStyle/>
          <a:p>
            <a:pPr marL="342900" indent="-342900">
              <a:lnSpc>
                <a:spcPct val="80000"/>
              </a:lnSpc>
              <a:spcBef>
                <a:spcPct val="50000"/>
              </a:spcBef>
              <a:buFontTx/>
              <a:buChar char="-"/>
              <a:defRPr/>
            </a:pPr>
            <a:r>
              <a:rPr lang="en-US" sz="3600">
                <a:solidFill>
                  <a:schemeClr val="bg1"/>
                </a:solidFill>
                <a:effectLst>
                  <a:outerShdw blurRad="38100" dist="38100" dir="2700000" algn="tl">
                    <a:srgbClr val="000000"/>
                  </a:outerShdw>
                </a:effectLst>
                <a:latin typeface="Arial" charset="0"/>
              </a:rPr>
              <a:t>Theology – knowledge of God.</a:t>
            </a:r>
          </a:p>
        </p:txBody>
      </p:sp>
      <p:sp>
        <p:nvSpPr>
          <p:cNvPr id="29704" name="Text Box 8"/>
          <p:cNvSpPr txBox="1">
            <a:spLocks noChangeArrowheads="1"/>
          </p:cNvSpPr>
          <p:nvPr/>
        </p:nvSpPr>
        <p:spPr bwMode="auto">
          <a:xfrm>
            <a:off x="685800" y="6173788"/>
            <a:ext cx="6858000" cy="531812"/>
          </a:xfrm>
          <a:prstGeom prst="rect">
            <a:avLst/>
          </a:prstGeom>
          <a:noFill/>
          <a:ln w="9525">
            <a:noFill/>
            <a:miter lim="800000"/>
            <a:headEnd/>
            <a:tailEnd/>
          </a:ln>
          <a:effectLst/>
        </p:spPr>
        <p:txBody>
          <a:bodyPr>
            <a:spAutoFit/>
          </a:bodyPr>
          <a:lstStyle/>
          <a:p>
            <a:pPr marL="342900" indent="-342900">
              <a:lnSpc>
                <a:spcPct val="80000"/>
              </a:lnSpc>
              <a:spcBef>
                <a:spcPct val="50000"/>
              </a:spcBef>
              <a:buFontTx/>
              <a:buChar char="-"/>
              <a:defRPr/>
            </a:pPr>
            <a:r>
              <a:rPr lang="en-US" sz="3600">
                <a:solidFill>
                  <a:schemeClr val="bg1"/>
                </a:solidFill>
                <a:effectLst>
                  <a:outerShdw blurRad="38100" dist="38100" dir="2700000" algn="tl">
                    <a:srgbClr val="000000"/>
                  </a:outerShdw>
                </a:effectLst>
                <a:latin typeface="Arial" charset="0"/>
              </a:rPr>
              <a:t>Terrestrial – care for the earth.</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 calcmode="lin" valueType="num">
                                      <p:cBhvr additive="base">
                                        <p:cTn id="7" dur="500" fill="hold"/>
                                        <p:tgtEl>
                                          <p:spTgt spid="29699"/>
                                        </p:tgtEl>
                                        <p:attrNameLst>
                                          <p:attrName>ppt_x</p:attrName>
                                        </p:attrNameLst>
                                      </p:cBhvr>
                                      <p:tavLst>
                                        <p:tav tm="0">
                                          <p:val>
                                            <p:strVal val="1+#ppt_w/2"/>
                                          </p:val>
                                        </p:tav>
                                        <p:tav tm="100000">
                                          <p:val>
                                            <p:strVal val="#ppt_x"/>
                                          </p:val>
                                        </p:tav>
                                      </p:tavLst>
                                    </p:anim>
                                    <p:anim calcmode="lin" valueType="num">
                                      <p:cBhvr additive="base">
                                        <p:cTn id="8" dur="500" fill="hold"/>
                                        <p:tgtEl>
                                          <p:spTgt spid="2969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9700"/>
                                        </p:tgtEl>
                                        <p:attrNameLst>
                                          <p:attrName>style.visibility</p:attrName>
                                        </p:attrNameLst>
                                      </p:cBhvr>
                                      <p:to>
                                        <p:strVal val="visible"/>
                                      </p:to>
                                    </p:set>
                                    <p:anim calcmode="lin" valueType="num">
                                      <p:cBhvr additive="base">
                                        <p:cTn id="13" dur="500" fill="hold"/>
                                        <p:tgtEl>
                                          <p:spTgt spid="29700"/>
                                        </p:tgtEl>
                                        <p:attrNameLst>
                                          <p:attrName>ppt_x</p:attrName>
                                        </p:attrNameLst>
                                      </p:cBhvr>
                                      <p:tavLst>
                                        <p:tav tm="0">
                                          <p:val>
                                            <p:strVal val="1+#ppt_w/2"/>
                                          </p:val>
                                        </p:tav>
                                        <p:tav tm="100000">
                                          <p:val>
                                            <p:strVal val="#ppt_x"/>
                                          </p:val>
                                        </p:tav>
                                      </p:tavLst>
                                    </p:anim>
                                    <p:anim calcmode="lin" valueType="num">
                                      <p:cBhvr additive="base">
                                        <p:cTn id="14" dur="500" fill="hold"/>
                                        <p:tgtEl>
                                          <p:spTgt spid="2970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9701"/>
                                        </p:tgtEl>
                                        <p:attrNameLst>
                                          <p:attrName>style.visibility</p:attrName>
                                        </p:attrNameLst>
                                      </p:cBhvr>
                                      <p:to>
                                        <p:strVal val="visible"/>
                                      </p:to>
                                    </p:set>
                                    <p:anim calcmode="lin" valueType="num">
                                      <p:cBhvr additive="base">
                                        <p:cTn id="19" dur="500" fill="hold"/>
                                        <p:tgtEl>
                                          <p:spTgt spid="29701"/>
                                        </p:tgtEl>
                                        <p:attrNameLst>
                                          <p:attrName>ppt_x</p:attrName>
                                        </p:attrNameLst>
                                      </p:cBhvr>
                                      <p:tavLst>
                                        <p:tav tm="0">
                                          <p:val>
                                            <p:strVal val="1+#ppt_w/2"/>
                                          </p:val>
                                        </p:tav>
                                        <p:tav tm="100000">
                                          <p:val>
                                            <p:strVal val="#ppt_x"/>
                                          </p:val>
                                        </p:tav>
                                      </p:tavLst>
                                    </p:anim>
                                    <p:anim calcmode="lin" valueType="num">
                                      <p:cBhvr additive="base">
                                        <p:cTn id="20" dur="500" fill="hold"/>
                                        <p:tgtEl>
                                          <p:spTgt spid="2970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9702"/>
                                        </p:tgtEl>
                                        <p:attrNameLst>
                                          <p:attrName>style.visibility</p:attrName>
                                        </p:attrNameLst>
                                      </p:cBhvr>
                                      <p:to>
                                        <p:strVal val="visible"/>
                                      </p:to>
                                    </p:set>
                                    <p:anim calcmode="lin" valueType="num">
                                      <p:cBhvr additive="base">
                                        <p:cTn id="25" dur="500" fill="hold"/>
                                        <p:tgtEl>
                                          <p:spTgt spid="29702"/>
                                        </p:tgtEl>
                                        <p:attrNameLst>
                                          <p:attrName>ppt_x</p:attrName>
                                        </p:attrNameLst>
                                      </p:cBhvr>
                                      <p:tavLst>
                                        <p:tav tm="0">
                                          <p:val>
                                            <p:strVal val="1+#ppt_w/2"/>
                                          </p:val>
                                        </p:tav>
                                        <p:tav tm="100000">
                                          <p:val>
                                            <p:strVal val="#ppt_x"/>
                                          </p:val>
                                        </p:tav>
                                      </p:tavLst>
                                    </p:anim>
                                    <p:anim calcmode="lin" valueType="num">
                                      <p:cBhvr additive="base">
                                        <p:cTn id="26" dur="500" fill="hold"/>
                                        <p:tgtEl>
                                          <p:spTgt spid="2970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9703"/>
                                        </p:tgtEl>
                                        <p:attrNameLst>
                                          <p:attrName>style.visibility</p:attrName>
                                        </p:attrNameLst>
                                      </p:cBhvr>
                                      <p:to>
                                        <p:strVal val="visible"/>
                                      </p:to>
                                    </p:set>
                                    <p:anim calcmode="lin" valueType="num">
                                      <p:cBhvr additive="base">
                                        <p:cTn id="31" dur="500" fill="hold"/>
                                        <p:tgtEl>
                                          <p:spTgt spid="29703"/>
                                        </p:tgtEl>
                                        <p:attrNameLst>
                                          <p:attrName>ppt_x</p:attrName>
                                        </p:attrNameLst>
                                      </p:cBhvr>
                                      <p:tavLst>
                                        <p:tav tm="0">
                                          <p:val>
                                            <p:strVal val="1+#ppt_w/2"/>
                                          </p:val>
                                        </p:tav>
                                        <p:tav tm="100000">
                                          <p:val>
                                            <p:strVal val="#ppt_x"/>
                                          </p:val>
                                        </p:tav>
                                      </p:tavLst>
                                    </p:anim>
                                    <p:anim calcmode="lin" valueType="num">
                                      <p:cBhvr additive="base">
                                        <p:cTn id="32" dur="500" fill="hold"/>
                                        <p:tgtEl>
                                          <p:spTgt spid="29703"/>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9704"/>
                                        </p:tgtEl>
                                        <p:attrNameLst>
                                          <p:attrName>style.visibility</p:attrName>
                                        </p:attrNameLst>
                                      </p:cBhvr>
                                      <p:to>
                                        <p:strVal val="visible"/>
                                      </p:to>
                                    </p:set>
                                    <p:anim calcmode="lin" valueType="num">
                                      <p:cBhvr additive="base">
                                        <p:cTn id="37" dur="500" fill="hold"/>
                                        <p:tgtEl>
                                          <p:spTgt spid="29704"/>
                                        </p:tgtEl>
                                        <p:attrNameLst>
                                          <p:attrName>ppt_x</p:attrName>
                                        </p:attrNameLst>
                                      </p:cBhvr>
                                      <p:tavLst>
                                        <p:tav tm="0">
                                          <p:val>
                                            <p:strVal val="1+#ppt_w/2"/>
                                          </p:val>
                                        </p:tav>
                                        <p:tav tm="100000">
                                          <p:val>
                                            <p:strVal val="#ppt_x"/>
                                          </p:val>
                                        </p:tav>
                                      </p:tavLst>
                                    </p:anim>
                                    <p:anim calcmode="lin" valueType="num">
                                      <p:cBhvr additive="base">
                                        <p:cTn id="38" dur="500" fill="hold"/>
                                        <p:tgtEl>
                                          <p:spTgt spid="297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utoUpdateAnimBg="0"/>
      <p:bldP spid="29700" grpId="0" autoUpdateAnimBg="0"/>
      <p:bldP spid="29701" grpId="0" autoUpdateAnimBg="0"/>
      <p:bldP spid="29702" grpId="0" autoUpdateAnimBg="0"/>
      <p:bldP spid="29703" grpId="0" autoUpdateAnimBg="0"/>
      <p:bldP spid="29704"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114"/>
          <p:cNvPicPr>
            <a:picLocks noChangeAspect="1" noChangeArrowheads="1"/>
          </p:cNvPicPr>
          <p:nvPr/>
        </p:nvPicPr>
        <p:blipFill>
          <a:blip r:embed="rId3">
            <a:lum bright="-4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ext Box 2"/>
          <p:cNvSpPr txBox="1">
            <a:spLocks noChangeArrowheads="1"/>
          </p:cNvSpPr>
          <p:nvPr/>
        </p:nvSpPr>
        <p:spPr bwMode="auto">
          <a:xfrm>
            <a:off x="0" y="-28575"/>
            <a:ext cx="9144000" cy="1506538"/>
          </a:xfrm>
          <a:prstGeom prst="rect">
            <a:avLst/>
          </a:prstGeom>
          <a:noFill/>
          <a:ln w="9525">
            <a:noFill/>
            <a:miter lim="800000"/>
            <a:headEnd/>
            <a:tailEnd/>
          </a:ln>
          <a:effectLst/>
        </p:spPr>
        <p:txBody>
          <a:bodyPr>
            <a:spAutoFit/>
          </a:bodyPr>
          <a:lstStyle/>
          <a:p>
            <a:pPr marL="342900" indent="-342900" algn="ctr">
              <a:lnSpc>
                <a:spcPct val="80000"/>
              </a:lnSpc>
              <a:spcBef>
                <a:spcPct val="50000"/>
              </a:spcBef>
              <a:defRPr/>
            </a:pPr>
            <a:r>
              <a:rPr lang="en-US" sz="4000" b="1" i="1">
                <a:solidFill>
                  <a:schemeClr val="accent1"/>
                </a:solidFill>
                <a:effectLst>
                  <a:outerShdw blurRad="38100" dist="38100" dir="2700000" algn="tl">
                    <a:srgbClr val="000000"/>
                  </a:outerShdw>
                </a:effectLst>
                <a:latin typeface="Arial" charset="0"/>
              </a:rPr>
              <a:t>BASIC STEWARDSHIP         PRINCIPLES</a:t>
            </a:r>
            <a:r>
              <a:rPr lang="en-US" sz="4400" b="1" i="1">
                <a:solidFill>
                  <a:schemeClr val="accent1"/>
                </a:solidFill>
                <a:effectLst>
                  <a:outerShdw blurRad="38100" dist="38100" dir="2700000" algn="tl">
                    <a:srgbClr val="000000"/>
                  </a:outerShdw>
                </a:effectLst>
                <a:latin typeface="Arial" charset="0"/>
              </a:rPr>
              <a:t>                              </a:t>
            </a:r>
            <a:r>
              <a:rPr lang="en-US" sz="3200">
                <a:solidFill>
                  <a:srgbClr val="FFFF00"/>
                </a:solidFill>
                <a:effectLst>
                  <a:outerShdw blurRad="38100" dist="38100" dir="2700000" algn="tl">
                    <a:srgbClr val="000000"/>
                  </a:outerShdw>
                </a:effectLst>
                <a:latin typeface="Arial" charset="0"/>
              </a:rPr>
              <a:t>(Pg.1-M)</a:t>
            </a:r>
          </a:p>
        </p:txBody>
      </p:sp>
      <p:sp>
        <p:nvSpPr>
          <p:cNvPr id="28675" name="Text Box 3"/>
          <p:cNvSpPr txBox="1">
            <a:spLocks noChangeArrowheads="1"/>
          </p:cNvSpPr>
          <p:nvPr/>
        </p:nvSpPr>
        <p:spPr bwMode="auto">
          <a:xfrm>
            <a:off x="76200" y="1844675"/>
            <a:ext cx="6781800" cy="898525"/>
          </a:xfrm>
          <a:prstGeom prst="rect">
            <a:avLst/>
          </a:prstGeom>
          <a:noFill/>
          <a:ln w="9525">
            <a:noFill/>
            <a:miter lim="800000"/>
            <a:headEnd/>
            <a:tailEnd/>
          </a:ln>
          <a:effectLst/>
        </p:spPr>
        <p:txBody>
          <a:bodyPr>
            <a:spAutoFit/>
          </a:bodyPr>
          <a:lstStyle/>
          <a:p>
            <a:pPr marL="342900" indent="-342900">
              <a:lnSpc>
                <a:spcPct val="80000"/>
              </a:lnSpc>
              <a:spcBef>
                <a:spcPct val="50000"/>
              </a:spcBef>
              <a:defRPr/>
            </a:pPr>
            <a:r>
              <a:rPr lang="en-US" sz="3300">
                <a:solidFill>
                  <a:schemeClr val="bg1"/>
                </a:solidFill>
                <a:effectLst>
                  <a:outerShdw blurRad="38100" dist="38100" dir="2700000" algn="tl">
                    <a:srgbClr val="000000"/>
                  </a:outerShdw>
                </a:effectLst>
                <a:latin typeface="Arial" charset="0"/>
              </a:rPr>
              <a:t>1.  God is the Owner of Everything.                      	(Ps. 24:1;  50:10;  Hag. 2:8)</a:t>
            </a:r>
          </a:p>
        </p:txBody>
      </p:sp>
      <p:sp>
        <p:nvSpPr>
          <p:cNvPr id="28676" name="Text Box 4"/>
          <p:cNvSpPr txBox="1">
            <a:spLocks noChangeArrowheads="1"/>
          </p:cNvSpPr>
          <p:nvPr/>
        </p:nvSpPr>
        <p:spPr bwMode="auto">
          <a:xfrm>
            <a:off x="76200" y="2933700"/>
            <a:ext cx="7848600" cy="495300"/>
          </a:xfrm>
          <a:prstGeom prst="rect">
            <a:avLst/>
          </a:prstGeom>
          <a:noFill/>
          <a:ln w="9525">
            <a:noFill/>
            <a:miter lim="800000"/>
            <a:headEnd/>
            <a:tailEnd/>
          </a:ln>
          <a:effectLst/>
        </p:spPr>
        <p:txBody>
          <a:bodyPr>
            <a:spAutoFit/>
          </a:bodyPr>
          <a:lstStyle/>
          <a:p>
            <a:pPr marL="342900" indent="-342900">
              <a:lnSpc>
                <a:spcPct val="80000"/>
              </a:lnSpc>
              <a:spcBef>
                <a:spcPct val="50000"/>
              </a:spcBef>
              <a:defRPr/>
            </a:pPr>
            <a:r>
              <a:rPr lang="en-US" sz="3300">
                <a:solidFill>
                  <a:schemeClr val="bg1"/>
                </a:solidFill>
                <a:effectLst>
                  <a:outerShdw blurRad="38100" dist="38100" dir="2700000" algn="tl">
                    <a:srgbClr val="000000"/>
                  </a:outerShdw>
                </a:effectLst>
                <a:latin typeface="Arial" charset="0"/>
              </a:rPr>
              <a:t>2.  Our Purpose in Life is to Glorify God.</a:t>
            </a:r>
          </a:p>
        </p:txBody>
      </p:sp>
      <p:sp>
        <p:nvSpPr>
          <p:cNvPr id="28677" name="Text Box 5"/>
          <p:cNvSpPr txBox="1">
            <a:spLocks noChangeArrowheads="1"/>
          </p:cNvSpPr>
          <p:nvPr/>
        </p:nvSpPr>
        <p:spPr bwMode="auto">
          <a:xfrm>
            <a:off x="76200" y="3725863"/>
            <a:ext cx="8458200" cy="998537"/>
          </a:xfrm>
          <a:prstGeom prst="rect">
            <a:avLst/>
          </a:prstGeom>
          <a:noFill/>
          <a:ln w="9525">
            <a:noFill/>
            <a:miter lim="800000"/>
            <a:headEnd/>
            <a:tailEnd/>
          </a:ln>
          <a:effectLst/>
        </p:spPr>
        <p:txBody>
          <a:bodyPr>
            <a:spAutoFit/>
          </a:bodyPr>
          <a:lstStyle/>
          <a:p>
            <a:pPr marL="342900" indent="-342900">
              <a:lnSpc>
                <a:spcPct val="65000"/>
              </a:lnSpc>
              <a:spcBef>
                <a:spcPct val="50000"/>
              </a:spcBef>
              <a:defRPr/>
            </a:pPr>
            <a:r>
              <a:rPr lang="en-US" sz="3300">
                <a:solidFill>
                  <a:schemeClr val="bg1"/>
                </a:solidFill>
                <a:effectLst>
                  <a:outerShdw blurRad="38100" dist="38100" dir="2700000" algn="tl">
                    <a:srgbClr val="000000"/>
                  </a:outerShdw>
                </a:effectLst>
                <a:latin typeface="Arial" charset="0"/>
              </a:rPr>
              <a:t>3.  The Tithe is the minimum Testimony of a</a:t>
            </a:r>
          </a:p>
          <a:p>
            <a:pPr marL="342900" indent="-342900">
              <a:lnSpc>
                <a:spcPct val="65000"/>
              </a:lnSpc>
              <a:spcBef>
                <a:spcPct val="50000"/>
              </a:spcBef>
              <a:defRPr/>
            </a:pPr>
            <a:r>
              <a:rPr lang="en-US" sz="3300">
                <a:solidFill>
                  <a:schemeClr val="bg1"/>
                </a:solidFill>
                <a:effectLst>
                  <a:outerShdw blurRad="38100" dist="38100" dir="2700000" algn="tl">
                    <a:srgbClr val="000000"/>
                  </a:outerShdw>
                </a:effectLst>
                <a:latin typeface="Arial" charset="0"/>
              </a:rPr>
              <a:t>     Christian Commitment.</a:t>
            </a:r>
          </a:p>
        </p:txBody>
      </p:sp>
      <p:sp>
        <p:nvSpPr>
          <p:cNvPr id="28678" name="Text Box 6"/>
          <p:cNvSpPr txBox="1">
            <a:spLocks noChangeArrowheads="1"/>
          </p:cNvSpPr>
          <p:nvPr/>
        </p:nvSpPr>
        <p:spPr bwMode="auto">
          <a:xfrm>
            <a:off x="76200" y="4914900"/>
            <a:ext cx="3124200" cy="495300"/>
          </a:xfrm>
          <a:prstGeom prst="rect">
            <a:avLst/>
          </a:prstGeom>
          <a:noFill/>
          <a:ln w="9525">
            <a:noFill/>
            <a:miter lim="800000"/>
            <a:headEnd/>
            <a:tailEnd/>
          </a:ln>
          <a:effectLst/>
        </p:spPr>
        <p:txBody>
          <a:bodyPr>
            <a:spAutoFit/>
          </a:bodyPr>
          <a:lstStyle/>
          <a:p>
            <a:pPr marL="342900" indent="-342900">
              <a:lnSpc>
                <a:spcPct val="80000"/>
              </a:lnSpc>
              <a:spcBef>
                <a:spcPct val="50000"/>
              </a:spcBef>
              <a:defRPr/>
            </a:pPr>
            <a:r>
              <a:rPr lang="en-US" sz="3300">
                <a:solidFill>
                  <a:schemeClr val="bg1"/>
                </a:solidFill>
                <a:effectLst>
                  <a:outerShdw blurRad="38100" dist="38100" dir="2700000" algn="tl">
                    <a:srgbClr val="000000"/>
                  </a:outerShdw>
                </a:effectLst>
                <a:latin typeface="Arial" charset="0"/>
              </a:rPr>
              <a:t>4.  Debt is bad.</a:t>
            </a:r>
          </a:p>
        </p:txBody>
      </p:sp>
      <p:sp>
        <p:nvSpPr>
          <p:cNvPr id="28679" name="Text Box 7"/>
          <p:cNvSpPr txBox="1">
            <a:spLocks noChangeArrowheads="1"/>
          </p:cNvSpPr>
          <p:nvPr/>
        </p:nvSpPr>
        <p:spPr bwMode="auto">
          <a:xfrm>
            <a:off x="76200" y="5554663"/>
            <a:ext cx="7315200" cy="1150937"/>
          </a:xfrm>
          <a:prstGeom prst="rect">
            <a:avLst/>
          </a:prstGeom>
          <a:noFill/>
          <a:ln w="9525">
            <a:noFill/>
            <a:miter lim="800000"/>
            <a:headEnd/>
            <a:tailEnd/>
          </a:ln>
          <a:effectLst/>
        </p:spPr>
        <p:txBody>
          <a:bodyPr>
            <a:spAutoFit/>
          </a:bodyPr>
          <a:lstStyle/>
          <a:p>
            <a:pPr marL="342900" indent="-342900">
              <a:lnSpc>
                <a:spcPct val="80000"/>
              </a:lnSpc>
              <a:spcBef>
                <a:spcPct val="50000"/>
              </a:spcBef>
              <a:defRPr/>
            </a:pPr>
            <a:r>
              <a:rPr lang="en-US" sz="3300">
                <a:solidFill>
                  <a:schemeClr val="bg1"/>
                </a:solidFill>
                <a:effectLst>
                  <a:outerShdw blurRad="38100" dist="38100" dir="2700000" algn="tl">
                    <a:srgbClr val="000000"/>
                  </a:outerShdw>
                </a:effectLst>
                <a:latin typeface="Arial" charset="0"/>
              </a:rPr>
              <a:t>5.  Prosperity is having what you need </a:t>
            </a:r>
          </a:p>
          <a:p>
            <a:pPr marL="342900" indent="-342900">
              <a:lnSpc>
                <a:spcPct val="80000"/>
              </a:lnSpc>
              <a:spcBef>
                <a:spcPct val="50000"/>
              </a:spcBef>
              <a:defRPr/>
            </a:pPr>
            <a:r>
              <a:rPr lang="en-US" sz="3300">
                <a:solidFill>
                  <a:schemeClr val="bg1"/>
                </a:solidFill>
                <a:effectLst>
                  <a:outerShdw blurRad="38100" dist="38100" dir="2700000" algn="tl">
                    <a:srgbClr val="000000"/>
                  </a:outerShdw>
                </a:effectLst>
                <a:latin typeface="Arial" charset="0"/>
              </a:rPr>
              <a:t>     when you need it.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box(in)">
                                      <p:cBhvr>
                                        <p:cTn id="7" dur="500"/>
                                        <p:tgtEl>
                                          <p:spTgt spid="286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676"/>
                                        </p:tgtEl>
                                        <p:attrNameLst>
                                          <p:attrName>style.visibility</p:attrName>
                                        </p:attrNameLst>
                                      </p:cBhvr>
                                      <p:to>
                                        <p:strVal val="visible"/>
                                      </p:to>
                                    </p:set>
                                    <p:animEffect transition="in" filter="box(in)">
                                      <p:cBhvr>
                                        <p:cTn id="12" dur="500"/>
                                        <p:tgtEl>
                                          <p:spTgt spid="286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8677"/>
                                        </p:tgtEl>
                                        <p:attrNameLst>
                                          <p:attrName>style.visibility</p:attrName>
                                        </p:attrNameLst>
                                      </p:cBhvr>
                                      <p:to>
                                        <p:strVal val="visible"/>
                                      </p:to>
                                    </p:set>
                                    <p:animEffect transition="in" filter="box(in)">
                                      <p:cBhvr>
                                        <p:cTn id="17" dur="500"/>
                                        <p:tgtEl>
                                          <p:spTgt spid="286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8678"/>
                                        </p:tgtEl>
                                        <p:attrNameLst>
                                          <p:attrName>style.visibility</p:attrName>
                                        </p:attrNameLst>
                                      </p:cBhvr>
                                      <p:to>
                                        <p:strVal val="visible"/>
                                      </p:to>
                                    </p:set>
                                    <p:animEffect transition="in" filter="box(in)">
                                      <p:cBhvr>
                                        <p:cTn id="22" dur="500"/>
                                        <p:tgtEl>
                                          <p:spTgt spid="2867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8679"/>
                                        </p:tgtEl>
                                        <p:attrNameLst>
                                          <p:attrName>style.visibility</p:attrName>
                                        </p:attrNameLst>
                                      </p:cBhvr>
                                      <p:to>
                                        <p:strVal val="visible"/>
                                      </p:to>
                                    </p:set>
                                    <p:animEffect transition="in" filter="box(in)">
                                      <p:cBhvr>
                                        <p:cTn id="27" dur="500"/>
                                        <p:tgtEl>
                                          <p:spTgt spid="2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utoUpdateAnimBg="0"/>
      <p:bldP spid="28676" grpId="0" autoUpdateAnimBg="0"/>
      <p:bldP spid="28677" grpId="0" autoUpdateAnimBg="0"/>
      <p:bldP spid="28678" grpId="0" autoUpdateAnimBg="0"/>
      <p:bldP spid="28679"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P0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Text Box 2"/>
          <p:cNvSpPr txBox="1">
            <a:spLocks noChangeArrowheads="1"/>
          </p:cNvSpPr>
          <p:nvPr/>
        </p:nvSpPr>
        <p:spPr bwMode="auto">
          <a:xfrm>
            <a:off x="0" y="228600"/>
            <a:ext cx="9144000" cy="1919288"/>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latin typeface="Comic Sans MS" pitchFamily="66" charset="0"/>
              </a:rPr>
              <a:t>Three phases of development       of a steward’s character.                 </a:t>
            </a:r>
            <a:r>
              <a:rPr lang="en-US" sz="3200">
                <a:solidFill>
                  <a:srgbClr val="FFFF00"/>
                </a:solidFill>
                <a:effectLst>
                  <a:outerShdw blurRad="38100" dist="38100" dir="2700000" algn="tl">
                    <a:srgbClr val="000000"/>
                  </a:outerShdw>
                </a:effectLst>
                <a:latin typeface="Comic Sans MS" pitchFamily="66" charset="0"/>
              </a:rPr>
              <a:t>(Pg.15-M)</a:t>
            </a:r>
          </a:p>
        </p:txBody>
      </p:sp>
      <p:sp>
        <p:nvSpPr>
          <p:cNvPr id="17411" name="Text Box 3"/>
          <p:cNvSpPr txBox="1">
            <a:spLocks noChangeArrowheads="1"/>
          </p:cNvSpPr>
          <p:nvPr/>
        </p:nvSpPr>
        <p:spPr bwMode="auto">
          <a:xfrm>
            <a:off x="5410200" y="2803525"/>
            <a:ext cx="4114800" cy="1006475"/>
          </a:xfrm>
          <a:prstGeom prst="rect">
            <a:avLst/>
          </a:prstGeom>
          <a:noFill/>
          <a:ln w="9525">
            <a:noFill/>
            <a:miter lim="800000"/>
            <a:headEnd/>
            <a:tailEnd/>
          </a:ln>
          <a:effectLst/>
        </p:spPr>
        <p:txBody>
          <a:bodyPr>
            <a:spAutoFit/>
          </a:bodyPr>
          <a:lstStyle/>
          <a:p>
            <a:pPr>
              <a:spcBef>
                <a:spcPct val="50000"/>
              </a:spcBef>
              <a:defRPr/>
            </a:pPr>
            <a:r>
              <a:rPr lang="en-US" sz="6000" b="1" i="1" u="sng">
                <a:solidFill>
                  <a:srgbClr val="FFCC00"/>
                </a:solidFill>
                <a:effectLst>
                  <a:outerShdw blurRad="38100" dist="38100" dir="2700000" algn="tl">
                    <a:srgbClr val="000000"/>
                  </a:outerShdw>
                </a:effectLst>
                <a:latin typeface="Comic Sans MS" pitchFamily="66" charset="0"/>
              </a:rPr>
              <a:t>Learn</a:t>
            </a:r>
          </a:p>
        </p:txBody>
      </p:sp>
      <p:sp>
        <p:nvSpPr>
          <p:cNvPr id="17412" name="Text Box 4"/>
          <p:cNvSpPr txBox="1">
            <a:spLocks noChangeArrowheads="1"/>
          </p:cNvSpPr>
          <p:nvPr/>
        </p:nvSpPr>
        <p:spPr bwMode="auto">
          <a:xfrm>
            <a:off x="5410200" y="4022725"/>
            <a:ext cx="4191000" cy="1006475"/>
          </a:xfrm>
          <a:prstGeom prst="rect">
            <a:avLst/>
          </a:prstGeom>
          <a:noFill/>
          <a:ln w="9525">
            <a:noFill/>
            <a:miter lim="800000"/>
            <a:headEnd/>
            <a:tailEnd/>
          </a:ln>
          <a:effectLst/>
        </p:spPr>
        <p:txBody>
          <a:bodyPr>
            <a:spAutoFit/>
          </a:bodyPr>
          <a:lstStyle/>
          <a:p>
            <a:pPr>
              <a:spcBef>
                <a:spcPct val="50000"/>
              </a:spcBef>
              <a:defRPr/>
            </a:pPr>
            <a:r>
              <a:rPr lang="en-US" sz="6000" b="1" i="1" u="sng">
                <a:solidFill>
                  <a:srgbClr val="FFCC00"/>
                </a:solidFill>
                <a:effectLst>
                  <a:outerShdw blurRad="38100" dist="38100" dir="2700000" algn="tl">
                    <a:srgbClr val="000000"/>
                  </a:outerShdw>
                </a:effectLst>
                <a:latin typeface="Comic Sans MS" pitchFamily="66" charset="0"/>
              </a:rPr>
              <a:t>Earn</a:t>
            </a:r>
          </a:p>
        </p:txBody>
      </p:sp>
      <p:sp>
        <p:nvSpPr>
          <p:cNvPr id="17413" name="Text Box 5"/>
          <p:cNvSpPr txBox="1">
            <a:spLocks noChangeArrowheads="1"/>
          </p:cNvSpPr>
          <p:nvPr/>
        </p:nvSpPr>
        <p:spPr bwMode="auto">
          <a:xfrm>
            <a:off x="5410200" y="5318125"/>
            <a:ext cx="3200400" cy="1006475"/>
          </a:xfrm>
          <a:prstGeom prst="rect">
            <a:avLst/>
          </a:prstGeom>
          <a:noFill/>
          <a:ln w="9525">
            <a:noFill/>
            <a:miter lim="800000"/>
            <a:headEnd/>
            <a:tailEnd/>
          </a:ln>
          <a:effectLst/>
        </p:spPr>
        <p:txBody>
          <a:bodyPr>
            <a:spAutoFit/>
          </a:bodyPr>
          <a:lstStyle/>
          <a:p>
            <a:pPr>
              <a:spcBef>
                <a:spcPct val="50000"/>
              </a:spcBef>
              <a:defRPr/>
            </a:pPr>
            <a:r>
              <a:rPr lang="en-US" sz="6000" b="1" i="1" u="sng">
                <a:solidFill>
                  <a:srgbClr val="FFCC00"/>
                </a:solidFill>
                <a:effectLst>
                  <a:outerShdw blurRad="38100" dist="38100" dir="2700000" algn="tl">
                    <a:srgbClr val="000000"/>
                  </a:outerShdw>
                </a:effectLst>
                <a:latin typeface="Comic Sans MS" pitchFamily="66" charset="0"/>
              </a:rPr>
              <a:t>Return</a:t>
            </a:r>
            <a:endParaRPr lang="en-GB" sz="5400" b="1" i="1" u="sng">
              <a:solidFill>
                <a:srgbClr val="FFCC00"/>
              </a:solidFill>
              <a:effectLst>
                <a:outerShdw blurRad="38100" dist="38100" dir="2700000" algn="tl">
                  <a:srgbClr val="000000"/>
                </a:outerShdw>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1+#ppt_w/2"/>
                                          </p:val>
                                        </p:tav>
                                        <p:tav tm="100000">
                                          <p:val>
                                            <p:strVal val="#ppt_x"/>
                                          </p:val>
                                        </p:tav>
                                      </p:tavLst>
                                    </p:anim>
                                    <p:anim calcmode="lin" valueType="num">
                                      <p:cBhvr additive="base">
                                        <p:cTn id="8"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7412"/>
                                        </p:tgtEl>
                                        <p:attrNameLst>
                                          <p:attrName>style.visibility</p:attrName>
                                        </p:attrNameLst>
                                      </p:cBhvr>
                                      <p:to>
                                        <p:strVal val="visible"/>
                                      </p:to>
                                    </p:set>
                                    <p:anim calcmode="lin" valueType="num">
                                      <p:cBhvr additive="base">
                                        <p:cTn id="13" dur="500" fill="hold"/>
                                        <p:tgtEl>
                                          <p:spTgt spid="17412"/>
                                        </p:tgtEl>
                                        <p:attrNameLst>
                                          <p:attrName>ppt_x</p:attrName>
                                        </p:attrNameLst>
                                      </p:cBhvr>
                                      <p:tavLst>
                                        <p:tav tm="0">
                                          <p:val>
                                            <p:strVal val="1+#ppt_w/2"/>
                                          </p:val>
                                        </p:tav>
                                        <p:tav tm="100000">
                                          <p:val>
                                            <p:strVal val="#ppt_x"/>
                                          </p:val>
                                        </p:tav>
                                      </p:tavLst>
                                    </p:anim>
                                    <p:anim calcmode="lin" valueType="num">
                                      <p:cBhvr additive="base">
                                        <p:cTn id="14"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7413"/>
                                        </p:tgtEl>
                                        <p:attrNameLst>
                                          <p:attrName>style.visibility</p:attrName>
                                        </p:attrNameLst>
                                      </p:cBhvr>
                                      <p:to>
                                        <p:strVal val="visible"/>
                                      </p:to>
                                    </p:set>
                                    <p:anim calcmode="lin" valueType="num">
                                      <p:cBhvr additive="base">
                                        <p:cTn id="19" dur="500" fill="hold"/>
                                        <p:tgtEl>
                                          <p:spTgt spid="17413"/>
                                        </p:tgtEl>
                                        <p:attrNameLst>
                                          <p:attrName>ppt_x</p:attrName>
                                        </p:attrNameLst>
                                      </p:cBhvr>
                                      <p:tavLst>
                                        <p:tav tm="0">
                                          <p:val>
                                            <p:strVal val="1+#ppt_w/2"/>
                                          </p:val>
                                        </p:tav>
                                        <p:tav tm="100000">
                                          <p:val>
                                            <p:strVal val="#ppt_x"/>
                                          </p:val>
                                        </p:tav>
                                      </p:tavLst>
                                    </p:anim>
                                    <p:anim calcmode="lin" valueType="num">
                                      <p:cBhvr additive="base">
                                        <p:cTn id="20" dur="500" fill="hold"/>
                                        <p:tgtEl>
                                          <p:spTgt spid="174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utoUpdateAnimBg="0"/>
      <p:bldP spid="17412" grpId="0" autoUpdateAnimBg="0"/>
      <p:bldP spid="1741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Y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2"/>
          <p:cNvSpPr txBox="1">
            <a:spLocks noChangeArrowheads="1"/>
          </p:cNvSpPr>
          <p:nvPr/>
        </p:nvSpPr>
        <p:spPr bwMode="auto">
          <a:xfrm>
            <a:off x="457200" y="609600"/>
            <a:ext cx="868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spcBef>
                <a:spcPct val="50000"/>
              </a:spcBef>
            </a:pPr>
            <a:endParaRPr lang="en-GB" altLang="en-US" sz="1800">
              <a:solidFill>
                <a:schemeClr val="bg1"/>
              </a:solidFill>
              <a:latin typeface="Arial" panose="020B0604020202020204" pitchFamily="34" charset="0"/>
            </a:endParaRPr>
          </a:p>
        </p:txBody>
      </p:sp>
      <p:sp>
        <p:nvSpPr>
          <p:cNvPr id="21507" name="Text Box 3"/>
          <p:cNvSpPr txBox="1">
            <a:spLocks noChangeArrowheads="1"/>
          </p:cNvSpPr>
          <p:nvPr/>
        </p:nvSpPr>
        <p:spPr bwMode="auto">
          <a:xfrm>
            <a:off x="2971800" y="0"/>
            <a:ext cx="5562600" cy="155575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effectLst>
                  <a:outerShdw blurRad="38100" dist="38100" dir="2700000" algn="tl">
                    <a:srgbClr val="000000"/>
                  </a:outerShdw>
                </a:effectLst>
                <a:latin typeface="Arial" charset="0"/>
              </a:rPr>
              <a:t>End Time Events             </a:t>
            </a:r>
            <a:r>
              <a:rPr lang="en-US">
                <a:solidFill>
                  <a:schemeClr val="bg1"/>
                </a:solidFill>
                <a:effectLst>
                  <a:outerShdw blurRad="38100" dist="38100" dir="2700000" algn="tl">
                    <a:srgbClr val="000000"/>
                  </a:outerShdw>
                </a:effectLst>
                <a:latin typeface="Arial" charset="0"/>
              </a:rPr>
              <a:t>(in the world)</a:t>
            </a:r>
          </a:p>
        </p:txBody>
      </p:sp>
      <p:sp>
        <p:nvSpPr>
          <p:cNvPr id="21508" name="Text Box 4"/>
          <p:cNvSpPr txBox="1">
            <a:spLocks noChangeArrowheads="1"/>
          </p:cNvSpPr>
          <p:nvPr/>
        </p:nvSpPr>
        <p:spPr bwMode="auto">
          <a:xfrm>
            <a:off x="2362200" y="1492250"/>
            <a:ext cx="6781800" cy="1431925"/>
          </a:xfrm>
          <a:prstGeom prst="rect">
            <a:avLst/>
          </a:prstGeom>
          <a:noFill/>
          <a:ln w="9525">
            <a:noFill/>
            <a:miter lim="800000"/>
            <a:headEnd/>
            <a:tailEnd/>
          </a:ln>
          <a:effectLst/>
        </p:spPr>
        <p:txBody>
          <a:bodyPr>
            <a:spAutoFit/>
          </a:bodyPr>
          <a:lstStyle/>
          <a:p>
            <a:pPr algn="ctr">
              <a:spcBef>
                <a:spcPct val="50000"/>
              </a:spcBef>
              <a:defRPr/>
            </a:pPr>
            <a:r>
              <a:rPr lang="en-US" sz="4400">
                <a:solidFill>
                  <a:srgbClr val="FFFF00"/>
                </a:solidFill>
                <a:effectLst>
                  <a:outerShdw blurRad="38100" dist="38100" dir="2700000" algn="tl">
                    <a:srgbClr val="000000"/>
                  </a:outerShdw>
                </a:effectLst>
                <a:latin typeface="Arial" charset="0"/>
              </a:rPr>
              <a:t>(Please open your Bible at Matthew 24)</a:t>
            </a:r>
          </a:p>
        </p:txBody>
      </p:sp>
      <p:sp>
        <p:nvSpPr>
          <p:cNvPr id="21509" name="Text Box 5"/>
          <p:cNvSpPr txBox="1">
            <a:spLocks noChangeArrowheads="1"/>
          </p:cNvSpPr>
          <p:nvPr/>
        </p:nvSpPr>
        <p:spPr bwMode="auto">
          <a:xfrm>
            <a:off x="1905000" y="3124200"/>
            <a:ext cx="7239000" cy="13112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latin typeface="Comic Sans MS" pitchFamily="66" charset="0"/>
              </a:rPr>
              <a:t>Jesus’ conversation with His disciples on end time events.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 calcmode="lin" valueType="num">
                                      <p:cBhvr additive="base">
                                        <p:cTn id="7" dur="500" fill="hold"/>
                                        <p:tgtEl>
                                          <p:spTgt spid="21509"/>
                                        </p:tgtEl>
                                        <p:attrNameLst>
                                          <p:attrName>ppt_x</p:attrName>
                                        </p:attrNameLst>
                                      </p:cBhvr>
                                      <p:tavLst>
                                        <p:tav tm="0">
                                          <p:val>
                                            <p:strVal val="1+#ppt_w/2"/>
                                          </p:val>
                                        </p:tav>
                                        <p:tav tm="100000">
                                          <p:val>
                                            <p:strVal val="#ppt_x"/>
                                          </p:val>
                                        </p:tav>
                                      </p:tavLst>
                                    </p:anim>
                                    <p:anim calcmode="lin" valueType="num">
                                      <p:cBhvr additive="base">
                                        <p:cTn id="8" dur="500" fill="hold"/>
                                        <p:tgtEl>
                                          <p:spTgt spid="215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P0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2"/>
          <p:cNvSpPr txBox="1">
            <a:spLocks noChangeArrowheads="1"/>
          </p:cNvSpPr>
          <p:nvPr/>
        </p:nvSpPr>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spcBef>
                <a:spcPct val="50000"/>
              </a:spcBef>
            </a:pPr>
            <a:endParaRPr lang="en-GB" altLang="en-US" sz="5400"/>
          </a:p>
        </p:txBody>
      </p:sp>
      <p:sp>
        <p:nvSpPr>
          <p:cNvPr id="2" name="Rectangle 3"/>
          <p:cNvSpPr>
            <a:spLocks noChangeArrowheads="1"/>
          </p:cNvSpPr>
          <p:nvPr/>
        </p:nvSpPr>
        <p:spPr bwMode="auto">
          <a:xfrm>
            <a:off x="4114800" y="1371600"/>
            <a:ext cx="3048000" cy="914400"/>
          </a:xfrm>
          <a:prstGeom prst="rect">
            <a:avLst/>
          </a:prstGeom>
          <a:noFill/>
          <a:ln w="9525">
            <a:noFill/>
            <a:miter lim="800000"/>
            <a:headEnd/>
            <a:tailEnd/>
          </a:ln>
          <a:effectLst/>
        </p:spPr>
        <p:txBody>
          <a:bodyPr>
            <a:spAutoFit/>
          </a:bodyPr>
          <a:lstStyle/>
          <a:p>
            <a:pPr algn="ctr">
              <a:defRPr/>
            </a:pPr>
            <a:r>
              <a:rPr lang="en-US" sz="5400" u="sng">
                <a:solidFill>
                  <a:schemeClr val="accent1"/>
                </a:solidFill>
                <a:effectLst>
                  <a:outerShdw blurRad="38100" dist="38100" dir="2700000" algn="tl">
                    <a:srgbClr val="000000"/>
                  </a:outerShdw>
                </a:effectLst>
                <a:latin typeface="Comic Sans MS" pitchFamily="66" charset="0"/>
              </a:rPr>
              <a:t>Phase 1</a:t>
            </a:r>
          </a:p>
        </p:txBody>
      </p:sp>
      <p:sp>
        <p:nvSpPr>
          <p:cNvPr id="16388" name="Rectangle 4"/>
          <p:cNvSpPr>
            <a:spLocks noChangeArrowheads="1"/>
          </p:cNvSpPr>
          <p:nvPr/>
        </p:nvSpPr>
        <p:spPr bwMode="auto">
          <a:xfrm>
            <a:off x="3733800" y="2635250"/>
            <a:ext cx="3810000" cy="914400"/>
          </a:xfrm>
          <a:prstGeom prst="rect">
            <a:avLst/>
          </a:prstGeom>
          <a:noFill/>
          <a:ln w="9525">
            <a:noFill/>
            <a:miter lim="800000"/>
            <a:headEnd/>
            <a:tailEnd/>
          </a:ln>
          <a:effectLst/>
        </p:spPr>
        <p:txBody>
          <a:bodyPr>
            <a:spAutoFit/>
          </a:bodyPr>
          <a:lstStyle/>
          <a:p>
            <a:pPr algn="ctr">
              <a:defRPr/>
            </a:pPr>
            <a:r>
              <a:rPr lang="en-US" sz="5400">
                <a:solidFill>
                  <a:schemeClr val="accent1"/>
                </a:solidFill>
                <a:effectLst>
                  <a:outerShdw blurRad="38100" dist="38100" dir="2700000" algn="tl">
                    <a:srgbClr val="000000"/>
                  </a:outerShdw>
                </a:effectLst>
                <a:latin typeface="Arial" charset="0"/>
              </a:rPr>
              <a:t>LEARN</a:t>
            </a:r>
          </a:p>
        </p:txBody>
      </p:sp>
      <p:sp>
        <p:nvSpPr>
          <p:cNvPr id="16389" name="Rectangle 5"/>
          <p:cNvSpPr>
            <a:spLocks noChangeArrowheads="1"/>
          </p:cNvSpPr>
          <p:nvPr/>
        </p:nvSpPr>
        <p:spPr bwMode="auto">
          <a:xfrm>
            <a:off x="4800600" y="5165725"/>
            <a:ext cx="4343400" cy="1463675"/>
          </a:xfrm>
          <a:prstGeom prst="rect">
            <a:avLst/>
          </a:prstGeom>
          <a:noFill/>
          <a:ln w="9525">
            <a:noFill/>
            <a:miter lim="800000"/>
            <a:headEnd/>
            <a:tailEnd/>
          </a:ln>
          <a:effectLst/>
        </p:spPr>
        <p:txBody>
          <a:bodyPr>
            <a:spAutoFit/>
          </a:bodyPr>
          <a:lstStyle/>
          <a:p>
            <a:pPr algn="ctr">
              <a:defRPr/>
            </a:pPr>
            <a:r>
              <a:rPr lang="en-US" sz="4500">
                <a:solidFill>
                  <a:schemeClr val="bg1"/>
                </a:solidFill>
                <a:effectLst>
                  <a:outerShdw blurRad="38100" dist="38100" dir="2700000" algn="tl">
                    <a:srgbClr val="000000"/>
                  </a:outerShdw>
                </a:effectLst>
                <a:latin typeface="Comic Sans MS" pitchFamily="66" charset="0"/>
              </a:rPr>
              <a:t>(Dedicate your life to God)</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1000" fill="hold"/>
                                        <p:tgtEl>
                                          <p:spTgt spid="16388"/>
                                        </p:tgtEl>
                                        <p:attrNameLst>
                                          <p:attrName>ppt_w</p:attrName>
                                        </p:attrNameLst>
                                      </p:cBhvr>
                                      <p:tavLst>
                                        <p:tav tm="0">
                                          <p:val>
                                            <p:fltVal val="0"/>
                                          </p:val>
                                        </p:tav>
                                        <p:tav tm="100000">
                                          <p:val>
                                            <p:strVal val="#ppt_w"/>
                                          </p:val>
                                        </p:tav>
                                      </p:tavLst>
                                    </p:anim>
                                    <p:anim calcmode="lin" valueType="num">
                                      <p:cBhvr>
                                        <p:cTn id="8" dur="1000" fill="hold"/>
                                        <p:tgtEl>
                                          <p:spTgt spid="16388"/>
                                        </p:tgtEl>
                                        <p:attrNameLst>
                                          <p:attrName>ppt_h</p:attrName>
                                        </p:attrNameLst>
                                      </p:cBhvr>
                                      <p:tavLst>
                                        <p:tav tm="0">
                                          <p:val>
                                            <p:fltVal val="0"/>
                                          </p:val>
                                        </p:tav>
                                        <p:tav tm="100000">
                                          <p:val>
                                            <p:strVal val="#ppt_h"/>
                                          </p:val>
                                        </p:tav>
                                      </p:tavLst>
                                    </p:anim>
                                    <p:anim calcmode="lin" valueType="num">
                                      <p:cBhvr>
                                        <p:cTn id="9" dur="1000" fill="hold"/>
                                        <p:tgtEl>
                                          <p:spTgt spid="1638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38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6389"/>
                                        </p:tgtEl>
                                        <p:attrNameLst>
                                          <p:attrName>style.visibility</p:attrName>
                                        </p:attrNameLst>
                                      </p:cBhvr>
                                      <p:to>
                                        <p:strVal val="visible"/>
                                      </p:to>
                                    </p:set>
                                    <p:animEffect transition="in" filter="box(in)">
                                      <p:cBhvr>
                                        <p:cTn id="15"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utoUpdateAnimBg="0"/>
      <p:bldP spid="16389"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descr="F104A"/>
          <p:cNvPicPr>
            <a:picLocks noChangeAspect="1" noChangeArrowheads="1"/>
          </p:cNvPicPr>
          <p:nvPr/>
        </p:nvPicPr>
        <p:blipFill>
          <a:blip r:embed="rId3">
            <a:lum bright="-4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2"/>
          <p:cNvSpPr txBox="1">
            <a:spLocks noChangeArrowheads="1"/>
          </p:cNvSpPr>
          <p:nvPr/>
        </p:nvSpPr>
        <p:spPr bwMode="auto">
          <a:xfrm>
            <a:off x="0" y="0"/>
            <a:ext cx="9144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spcBef>
                <a:spcPct val="50000"/>
              </a:spcBef>
            </a:pPr>
            <a:endParaRPr lang="en-GB" altLang="en-US" sz="5200"/>
          </a:p>
        </p:txBody>
      </p:sp>
      <p:sp>
        <p:nvSpPr>
          <p:cNvPr id="32771" name="Text Box 3"/>
          <p:cNvSpPr txBox="1">
            <a:spLocks noChangeArrowheads="1"/>
          </p:cNvSpPr>
          <p:nvPr/>
        </p:nvSpPr>
        <p:spPr bwMode="auto">
          <a:xfrm>
            <a:off x="838200" y="609600"/>
            <a:ext cx="7696200" cy="930275"/>
          </a:xfrm>
          <a:prstGeom prst="rect">
            <a:avLst/>
          </a:prstGeom>
          <a:noFill/>
          <a:ln w="9525">
            <a:noFill/>
            <a:miter lim="800000"/>
            <a:headEnd/>
            <a:tailEnd/>
          </a:ln>
          <a:effectLst/>
        </p:spPr>
        <p:txBody>
          <a:bodyPr>
            <a:spAutoFit/>
          </a:bodyPr>
          <a:lstStyle/>
          <a:p>
            <a:pPr>
              <a:spcBef>
                <a:spcPct val="50000"/>
              </a:spcBef>
              <a:defRPr/>
            </a:pPr>
            <a:r>
              <a:rPr lang="en-US" sz="5500" b="1" i="1">
                <a:solidFill>
                  <a:schemeClr val="accent1"/>
                </a:solidFill>
                <a:effectLst>
                  <a:outerShdw blurRad="38100" dist="38100" dir="2700000" algn="tl">
                    <a:srgbClr val="000000"/>
                  </a:outerShdw>
                </a:effectLst>
                <a:latin typeface="Arial" charset="0"/>
              </a:rPr>
              <a:t>Looking for a revival ?</a:t>
            </a:r>
          </a:p>
        </p:txBody>
      </p:sp>
      <p:sp>
        <p:nvSpPr>
          <p:cNvPr id="32772" name="Text Box 4"/>
          <p:cNvSpPr txBox="1">
            <a:spLocks noChangeArrowheads="1"/>
          </p:cNvSpPr>
          <p:nvPr/>
        </p:nvSpPr>
        <p:spPr bwMode="auto">
          <a:xfrm>
            <a:off x="381000" y="3886200"/>
            <a:ext cx="8001000" cy="671513"/>
          </a:xfrm>
          <a:prstGeom prst="rect">
            <a:avLst/>
          </a:prstGeom>
          <a:noFill/>
          <a:ln w="9525">
            <a:noFill/>
            <a:miter lim="800000"/>
            <a:headEnd/>
            <a:tailEnd/>
          </a:ln>
          <a:effectLst/>
        </p:spPr>
        <p:txBody>
          <a:bodyPr>
            <a:spAutoFit/>
          </a:bodyPr>
          <a:lstStyle/>
          <a:p>
            <a:pPr>
              <a:spcBef>
                <a:spcPct val="50000"/>
              </a:spcBef>
              <a:defRPr/>
            </a:pPr>
            <a:r>
              <a:rPr lang="en-US" sz="3800">
                <a:solidFill>
                  <a:schemeClr val="bg1"/>
                </a:solidFill>
                <a:effectLst>
                  <a:outerShdw blurRad="38100" dist="38100" dir="2700000" algn="tl">
                    <a:srgbClr val="000000"/>
                  </a:outerShdw>
                </a:effectLst>
                <a:latin typeface="Arial" charset="0"/>
              </a:rPr>
              <a:t>*  Blessings and Curses - Deut.28</a:t>
            </a:r>
          </a:p>
        </p:txBody>
      </p:sp>
      <p:sp>
        <p:nvSpPr>
          <p:cNvPr id="32773" name="Text Box 5"/>
          <p:cNvSpPr txBox="1">
            <a:spLocks noChangeArrowheads="1"/>
          </p:cNvSpPr>
          <p:nvPr/>
        </p:nvSpPr>
        <p:spPr bwMode="auto">
          <a:xfrm>
            <a:off x="381000" y="4738688"/>
            <a:ext cx="7391400" cy="671512"/>
          </a:xfrm>
          <a:prstGeom prst="rect">
            <a:avLst/>
          </a:prstGeom>
          <a:noFill/>
          <a:ln w="9525">
            <a:noFill/>
            <a:miter lim="800000"/>
            <a:headEnd/>
            <a:tailEnd/>
          </a:ln>
          <a:effectLst/>
        </p:spPr>
        <p:txBody>
          <a:bodyPr>
            <a:spAutoFit/>
          </a:bodyPr>
          <a:lstStyle/>
          <a:p>
            <a:pPr>
              <a:spcBef>
                <a:spcPct val="50000"/>
              </a:spcBef>
              <a:defRPr/>
            </a:pPr>
            <a:r>
              <a:rPr lang="en-US" sz="3800">
                <a:solidFill>
                  <a:schemeClr val="bg1"/>
                </a:solidFill>
                <a:effectLst>
                  <a:outerShdw blurRad="38100" dist="38100" dir="2700000" algn="tl">
                    <a:srgbClr val="000000"/>
                  </a:outerShdw>
                </a:effectLst>
                <a:latin typeface="Arial" charset="0"/>
              </a:rPr>
              <a:t>*  An honest tithe- Mal. 3:10</a:t>
            </a:r>
          </a:p>
        </p:txBody>
      </p:sp>
      <p:sp>
        <p:nvSpPr>
          <p:cNvPr id="32774" name="Text Box 6"/>
          <p:cNvSpPr txBox="1">
            <a:spLocks noChangeArrowheads="1"/>
          </p:cNvSpPr>
          <p:nvPr/>
        </p:nvSpPr>
        <p:spPr bwMode="auto">
          <a:xfrm>
            <a:off x="381000" y="5641975"/>
            <a:ext cx="8534400" cy="1139825"/>
          </a:xfrm>
          <a:prstGeom prst="rect">
            <a:avLst/>
          </a:prstGeom>
          <a:noFill/>
          <a:ln w="9525">
            <a:noFill/>
            <a:miter lim="800000"/>
            <a:headEnd/>
            <a:tailEnd/>
          </a:ln>
          <a:effectLst/>
        </p:spPr>
        <p:txBody>
          <a:bodyPr>
            <a:spAutoFit/>
          </a:bodyPr>
          <a:lstStyle/>
          <a:p>
            <a:pPr>
              <a:lnSpc>
                <a:spcPct val="75000"/>
              </a:lnSpc>
              <a:spcBef>
                <a:spcPct val="20000"/>
              </a:spcBef>
              <a:defRPr/>
            </a:pPr>
            <a:r>
              <a:rPr lang="en-US" sz="3800">
                <a:solidFill>
                  <a:schemeClr val="bg1"/>
                </a:solidFill>
                <a:effectLst>
                  <a:outerShdw blurRad="38100" dist="38100" dir="2700000" algn="tl">
                    <a:srgbClr val="000000"/>
                  </a:outerShdw>
                </a:effectLst>
                <a:latin typeface="Arial" charset="0"/>
              </a:rPr>
              <a:t>*  The minister’s responsibility</a:t>
            </a:r>
            <a:r>
              <a:rPr lang="en-US" sz="3500">
                <a:solidFill>
                  <a:schemeClr val="bg1"/>
                </a:solidFill>
                <a:effectLst>
                  <a:outerShdw blurRad="38100" dist="38100" dir="2700000" algn="tl">
                    <a:srgbClr val="000000"/>
                  </a:outerShdw>
                </a:effectLst>
                <a:latin typeface="Arial" charset="0"/>
              </a:rPr>
              <a:t> </a:t>
            </a:r>
          </a:p>
          <a:p>
            <a:pPr>
              <a:lnSpc>
                <a:spcPct val="65000"/>
              </a:lnSpc>
              <a:spcBef>
                <a:spcPct val="50000"/>
              </a:spcBef>
              <a:defRPr/>
            </a:pPr>
            <a:r>
              <a:rPr lang="en-US" sz="3000">
                <a:solidFill>
                  <a:schemeClr val="bg1"/>
                </a:solidFill>
                <a:effectLst>
                  <a:outerShdw blurRad="38100" dist="38100" dir="2700000" algn="tl">
                    <a:srgbClr val="000000"/>
                  </a:outerShdw>
                </a:effectLst>
                <a:latin typeface="Arial" charset="0"/>
              </a:rPr>
              <a:t>     – Christian Stewardship p. 106</a:t>
            </a:r>
            <a:r>
              <a:rPr lang="en-US" sz="3500">
                <a:solidFill>
                  <a:schemeClr val="bg1"/>
                </a:solidFill>
                <a:latin typeface="Arial" charset="0"/>
              </a:rPr>
              <a:t>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additive="base">
                                        <p:cTn id="7" dur="500" fill="hold"/>
                                        <p:tgtEl>
                                          <p:spTgt spid="32772"/>
                                        </p:tgtEl>
                                        <p:attrNameLst>
                                          <p:attrName>ppt_x</p:attrName>
                                        </p:attrNameLst>
                                      </p:cBhvr>
                                      <p:tavLst>
                                        <p:tav tm="0">
                                          <p:val>
                                            <p:strVal val="#ppt_x"/>
                                          </p:val>
                                        </p:tav>
                                        <p:tav tm="100000">
                                          <p:val>
                                            <p:strVal val="#ppt_x"/>
                                          </p:val>
                                        </p:tav>
                                      </p:tavLst>
                                    </p:anim>
                                    <p:anim calcmode="lin" valueType="num">
                                      <p:cBhvr additive="base">
                                        <p:cTn id="8" dur="500" fill="hold"/>
                                        <p:tgtEl>
                                          <p:spTgt spid="3277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3"/>
                                        </p:tgtEl>
                                        <p:attrNameLst>
                                          <p:attrName>style.visibility</p:attrName>
                                        </p:attrNameLst>
                                      </p:cBhvr>
                                      <p:to>
                                        <p:strVal val="visible"/>
                                      </p:to>
                                    </p:set>
                                    <p:anim calcmode="lin" valueType="num">
                                      <p:cBhvr additive="base">
                                        <p:cTn id="13" dur="500" fill="hold"/>
                                        <p:tgtEl>
                                          <p:spTgt spid="32773"/>
                                        </p:tgtEl>
                                        <p:attrNameLst>
                                          <p:attrName>ppt_x</p:attrName>
                                        </p:attrNameLst>
                                      </p:cBhvr>
                                      <p:tavLst>
                                        <p:tav tm="0">
                                          <p:val>
                                            <p:strVal val="#ppt_x"/>
                                          </p:val>
                                        </p:tav>
                                        <p:tav tm="100000">
                                          <p:val>
                                            <p:strVal val="#ppt_x"/>
                                          </p:val>
                                        </p:tav>
                                      </p:tavLst>
                                    </p:anim>
                                    <p:anim calcmode="lin" valueType="num">
                                      <p:cBhvr additive="base">
                                        <p:cTn id="14" dur="500" fill="hold"/>
                                        <p:tgtEl>
                                          <p:spTgt spid="3277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4"/>
                                        </p:tgtEl>
                                        <p:attrNameLst>
                                          <p:attrName>style.visibility</p:attrName>
                                        </p:attrNameLst>
                                      </p:cBhvr>
                                      <p:to>
                                        <p:strVal val="visible"/>
                                      </p:to>
                                    </p:set>
                                    <p:anim calcmode="lin" valueType="num">
                                      <p:cBhvr additive="base">
                                        <p:cTn id="19" dur="500" fill="hold"/>
                                        <p:tgtEl>
                                          <p:spTgt spid="32774"/>
                                        </p:tgtEl>
                                        <p:attrNameLst>
                                          <p:attrName>ppt_x</p:attrName>
                                        </p:attrNameLst>
                                      </p:cBhvr>
                                      <p:tavLst>
                                        <p:tav tm="0">
                                          <p:val>
                                            <p:strVal val="#ppt_x"/>
                                          </p:val>
                                        </p:tav>
                                        <p:tav tm="100000">
                                          <p:val>
                                            <p:strVal val="#ppt_x"/>
                                          </p:val>
                                        </p:tav>
                                      </p:tavLst>
                                    </p:anim>
                                    <p:anim calcmode="lin" valueType="num">
                                      <p:cBhvr additive="base">
                                        <p:cTn id="20" dur="500" fill="hold"/>
                                        <p:tgtEl>
                                          <p:spTgt spid="327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utoUpdateAnimBg="0"/>
      <p:bldP spid="32773" grpId="0" autoUpdateAnimBg="0"/>
      <p:bldP spid="32774"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Y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Text Box 2"/>
          <p:cNvSpPr txBox="1">
            <a:spLocks noChangeArrowheads="1"/>
          </p:cNvSpPr>
          <p:nvPr/>
        </p:nvSpPr>
        <p:spPr bwMode="auto">
          <a:xfrm>
            <a:off x="2057400" y="990600"/>
            <a:ext cx="7086600" cy="4130675"/>
          </a:xfrm>
          <a:prstGeom prst="rect">
            <a:avLst/>
          </a:prstGeom>
          <a:noFill/>
          <a:ln w="9525">
            <a:noFill/>
            <a:miter lim="800000"/>
            <a:headEnd/>
            <a:tailEnd/>
          </a:ln>
          <a:effectLst/>
        </p:spPr>
        <p:txBody>
          <a:bodyPr>
            <a:spAutoFit/>
          </a:bodyPr>
          <a:lstStyle/>
          <a:p>
            <a:pPr algn="ctr">
              <a:spcBef>
                <a:spcPct val="50000"/>
              </a:spcBef>
              <a:defRPr/>
            </a:pPr>
            <a:r>
              <a:rPr lang="en-US" sz="4500">
                <a:solidFill>
                  <a:srgbClr val="FFCC00"/>
                </a:solidFill>
                <a:effectLst>
                  <a:outerShdw blurRad="38100" dist="38100" dir="2700000" algn="tl">
                    <a:srgbClr val="000000"/>
                  </a:outerShdw>
                </a:effectLst>
                <a:latin typeface="Arial" charset="0"/>
              </a:rPr>
              <a:t>Proverbs 22:6,7</a:t>
            </a:r>
            <a:r>
              <a:rPr lang="en-US" sz="4500">
                <a:solidFill>
                  <a:schemeClr val="bg1"/>
                </a:solidFill>
                <a:effectLst>
                  <a:outerShdw blurRad="38100" dist="38100" dir="2700000" algn="tl">
                    <a:srgbClr val="000000"/>
                  </a:outerShdw>
                </a:effectLst>
                <a:latin typeface="Arial" charset="0"/>
              </a:rPr>
              <a:t>                            </a:t>
            </a:r>
            <a:r>
              <a:rPr lang="en-US" sz="4000">
                <a:solidFill>
                  <a:schemeClr val="bg1"/>
                </a:solidFill>
                <a:effectLst>
                  <a:outerShdw blurRad="38100" dist="38100" dir="2700000" algn="tl">
                    <a:srgbClr val="000000"/>
                  </a:outerShdw>
                </a:effectLst>
                <a:latin typeface="Arial" charset="0"/>
              </a:rPr>
              <a:t>“Train up a child in the way he should go, and when he is old he will not depart from it…</a:t>
            </a:r>
          </a:p>
          <a:p>
            <a:pPr algn="ctr">
              <a:spcBef>
                <a:spcPct val="50000"/>
              </a:spcBef>
              <a:defRPr/>
            </a:pPr>
            <a:r>
              <a:rPr lang="en-US" sz="4000">
                <a:solidFill>
                  <a:schemeClr val="bg1"/>
                </a:solidFill>
                <a:effectLst>
                  <a:outerShdw blurRad="38100" dist="38100" dir="2700000" algn="tl">
                    <a:srgbClr val="000000"/>
                  </a:outerShdw>
                </a:effectLst>
                <a:latin typeface="Arial" charset="0"/>
              </a:rPr>
              <a:t> v 7 …and the borrower is the </a:t>
            </a:r>
            <a:r>
              <a:rPr lang="en-US" sz="4000">
                <a:solidFill>
                  <a:srgbClr val="FFCC00"/>
                </a:solidFill>
                <a:effectLst>
                  <a:outerShdw blurRad="38100" dist="38100" dir="2700000" algn="tl">
                    <a:srgbClr val="000000"/>
                  </a:outerShdw>
                </a:effectLst>
                <a:latin typeface="Arial" charset="0"/>
              </a:rPr>
              <a:t>servant</a:t>
            </a:r>
            <a:r>
              <a:rPr lang="en-US" sz="4000">
                <a:solidFill>
                  <a:schemeClr val="bg1"/>
                </a:solidFill>
                <a:effectLst>
                  <a:outerShdw blurRad="38100" dist="38100" dir="2700000" algn="tl">
                    <a:srgbClr val="000000"/>
                  </a:outerShdw>
                </a:effectLst>
                <a:latin typeface="Arial" charset="0"/>
              </a:rPr>
              <a:t> to the lender.”</a:t>
            </a:r>
          </a:p>
        </p:txBody>
      </p:sp>
      <p:sp>
        <p:nvSpPr>
          <p:cNvPr id="33795" name="Text Box 3"/>
          <p:cNvSpPr txBox="1">
            <a:spLocks noChangeArrowheads="1"/>
          </p:cNvSpPr>
          <p:nvPr/>
        </p:nvSpPr>
        <p:spPr bwMode="auto">
          <a:xfrm>
            <a:off x="228600" y="152400"/>
            <a:ext cx="8686800" cy="930275"/>
          </a:xfrm>
          <a:prstGeom prst="rect">
            <a:avLst/>
          </a:prstGeom>
          <a:noFill/>
          <a:ln w="9525">
            <a:noFill/>
            <a:miter lim="800000"/>
            <a:headEnd/>
            <a:tailEnd/>
          </a:ln>
          <a:effectLst/>
        </p:spPr>
        <p:txBody>
          <a:bodyPr>
            <a:spAutoFit/>
          </a:bodyPr>
          <a:lstStyle/>
          <a:p>
            <a:pPr algn="ctr">
              <a:spcBef>
                <a:spcPct val="50000"/>
              </a:spcBef>
              <a:defRPr/>
            </a:pPr>
            <a:r>
              <a:rPr lang="en-US" sz="5500" b="1" i="1">
                <a:solidFill>
                  <a:schemeClr val="accent1"/>
                </a:solidFill>
                <a:effectLst>
                  <a:outerShdw blurRad="38100" dist="38100" dir="2700000" algn="tl">
                    <a:srgbClr val="000000"/>
                  </a:outerShdw>
                </a:effectLst>
                <a:latin typeface="Arial" charset="0"/>
              </a:rPr>
              <a:t>Educating Your Family</a:t>
            </a:r>
            <a:endParaRPr lang="en-GB" sz="5500" b="1" i="1">
              <a:solidFill>
                <a:schemeClr val="accent1"/>
              </a:solidFill>
              <a:effectLst>
                <a:outerShdw blurRad="38100" dist="38100" dir="2700000" algn="tl">
                  <a:srgbClr val="000000"/>
                </a:outerShdw>
              </a:effectLst>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Effect transition="in" filter="box(out)">
                                      <p:cBhvr>
                                        <p:cTn id="7" dur="500"/>
                                        <p:tgtEl>
                                          <p:spTgt spid="337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33794">
                                            <p:txEl>
                                              <p:pRg st="1" end="1"/>
                                            </p:txEl>
                                          </p:spTgt>
                                        </p:tgtEl>
                                        <p:attrNameLst>
                                          <p:attrName>style.visibility</p:attrName>
                                        </p:attrNameLst>
                                      </p:cBhvr>
                                      <p:to>
                                        <p:strVal val="visible"/>
                                      </p:to>
                                    </p:set>
                                    <p:animEffect transition="in" filter="box(out)">
                                      <p:cBhvr>
                                        <p:cTn id="12" dur="500"/>
                                        <p:tgtEl>
                                          <p:spTgt spid="337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 descr="J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3"/>
          <p:cNvSpPr txBox="1">
            <a:spLocks noChangeArrowheads="1"/>
          </p:cNvSpPr>
          <p:nvPr/>
        </p:nvSpPr>
        <p:spPr bwMode="auto">
          <a:xfrm>
            <a:off x="0" y="0"/>
            <a:ext cx="9144000" cy="750888"/>
          </a:xfrm>
          <a:prstGeom prst="rect">
            <a:avLst/>
          </a:prstGeom>
          <a:noFill/>
          <a:ln w="9525">
            <a:noFill/>
            <a:miter lim="800000"/>
            <a:headEnd/>
            <a:tailEnd/>
          </a:ln>
          <a:effectLst/>
        </p:spPr>
        <p:txBody>
          <a:bodyPr>
            <a:spAutoFit/>
          </a:bodyPr>
          <a:lstStyle/>
          <a:p>
            <a:pPr algn="ctr">
              <a:lnSpc>
                <a:spcPct val="90000"/>
              </a:lnSpc>
              <a:spcBef>
                <a:spcPct val="50000"/>
              </a:spcBef>
              <a:defRPr/>
            </a:pPr>
            <a:r>
              <a:rPr lang="en-US" b="1" i="1" u="sng">
                <a:solidFill>
                  <a:srgbClr val="FF9933"/>
                </a:solidFill>
                <a:effectLst>
                  <a:outerShdw blurRad="38100" dist="38100" dir="2700000" algn="tl">
                    <a:srgbClr val="000000"/>
                  </a:outerShdw>
                </a:effectLst>
                <a:latin typeface="Arial" charset="0"/>
              </a:rPr>
              <a:t>Train up a child</a:t>
            </a:r>
          </a:p>
        </p:txBody>
      </p:sp>
      <p:sp>
        <p:nvSpPr>
          <p:cNvPr id="35844" name="Text Box 4"/>
          <p:cNvSpPr txBox="1">
            <a:spLocks noChangeArrowheads="1"/>
          </p:cNvSpPr>
          <p:nvPr/>
        </p:nvSpPr>
        <p:spPr bwMode="auto">
          <a:xfrm>
            <a:off x="1143000" y="762000"/>
            <a:ext cx="7391400" cy="671513"/>
          </a:xfrm>
          <a:prstGeom prst="rect">
            <a:avLst/>
          </a:prstGeom>
          <a:noFill/>
          <a:ln w="9525">
            <a:noFill/>
            <a:miter lim="800000"/>
            <a:headEnd/>
            <a:tailEnd/>
          </a:ln>
          <a:effectLst/>
        </p:spPr>
        <p:txBody>
          <a:bodyPr>
            <a:spAutoFit/>
          </a:bodyPr>
          <a:lstStyle/>
          <a:p>
            <a:pPr>
              <a:spcBef>
                <a:spcPct val="50000"/>
              </a:spcBef>
              <a:defRPr/>
            </a:pPr>
            <a:r>
              <a:rPr lang="en-US" sz="3800">
                <a:solidFill>
                  <a:schemeClr val="bg1"/>
                </a:solidFill>
                <a:effectLst>
                  <a:outerShdw blurRad="38100" dist="38100" dir="2700000" algn="tl">
                    <a:srgbClr val="000000"/>
                  </a:outerShdw>
                </a:effectLst>
                <a:latin typeface="Arial" charset="0"/>
              </a:rPr>
              <a:t>-  Our families belong to God</a:t>
            </a:r>
            <a:endParaRPr lang="en-GB" sz="3800">
              <a:solidFill>
                <a:schemeClr val="bg1"/>
              </a:solidFill>
              <a:effectLst>
                <a:outerShdw blurRad="38100" dist="38100" dir="2700000" algn="tl">
                  <a:srgbClr val="000000"/>
                </a:outerShdw>
              </a:effectLst>
              <a:latin typeface="Arial" charset="0"/>
            </a:endParaRPr>
          </a:p>
        </p:txBody>
      </p:sp>
      <p:sp>
        <p:nvSpPr>
          <p:cNvPr id="35845" name="Text Box 5"/>
          <p:cNvSpPr txBox="1">
            <a:spLocks noChangeArrowheads="1"/>
          </p:cNvSpPr>
          <p:nvPr/>
        </p:nvSpPr>
        <p:spPr bwMode="auto">
          <a:xfrm>
            <a:off x="1143000" y="1219200"/>
            <a:ext cx="7391400" cy="671513"/>
          </a:xfrm>
          <a:prstGeom prst="rect">
            <a:avLst/>
          </a:prstGeom>
          <a:noFill/>
          <a:ln w="9525">
            <a:noFill/>
            <a:miter lim="800000"/>
            <a:headEnd/>
            <a:tailEnd/>
          </a:ln>
          <a:effectLst/>
        </p:spPr>
        <p:txBody>
          <a:bodyPr>
            <a:spAutoFit/>
          </a:bodyPr>
          <a:lstStyle/>
          <a:p>
            <a:pPr>
              <a:spcBef>
                <a:spcPct val="50000"/>
              </a:spcBef>
              <a:defRPr/>
            </a:pPr>
            <a:r>
              <a:rPr lang="en-US" sz="3800">
                <a:solidFill>
                  <a:schemeClr val="bg1"/>
                </a:solidFill>
                <a:effectLst>
                  <a:outerShdw blurRad="38100" dist="38100" dir="2700000" algn="tl">
                    <a:srgbClr val="000000"/>
                  </a:outerShdw>
                </a:effectLst>
                <a:latin typeface="Arial" charset="0"/>
              </a:rPr>
              <a:t>-  Parental assistance</a:t>
            </a:r>
            <a:endParaRPr lang="en-GB" sz="3800">
              <a:solidFill>
                <a:schemeClr val="bg1"/>
              </a:solidFill>
              <a:effectLst>
                <a:outerShdw blurRad="38100" dist="38100" dir="2700000" algn="tl">
                  <a:srgbClr val="000000"/>
                </a:outerShdw>
              </a:effectLst>
              <a:latin typeface="Arial" charset="0"/>
            </a:endParaRPr>
          </a:p>
        </p:txBody>
      </p:sp>
      <p:sp>
        <p:nvSpPr>
          <p:cNvPr id="35846" name="Text Box 6"/>
          <p:cNvSpPr txBox="1">
            <a:spLocks noChangeArrowheads="1"/>
          </p:cNvSpPr>
          <p:nvPr/>
        </p:nvSpPr>
        <p:spPr bwMode="auto">
          <a:xfrm>
            <a:off x="1143000" y="1752600"/>
            <a:ext cx="8991600" cy="1158875"/>
          </a:xfrm>
          <a:prstGeom prst="rect">
            <a:avLst/>
          </a:prstGeom>
          <a:noFill/>
          <a:ln w="9525">
            <a:noFill/>
            <a:miter lim="800000"/>
            <a:headEnd/>
            <a:tailEnd/>
          </a:ln>
          <a:effectLst/>
        </p:spPr>
        <p:txBody>
          <a:bodyPr>
            <a:spAutoFit/>
          </a:bodyPr>
          <a:lstStyle/>
          <a:p>
            <a:pPr>
              <a:spcBef>
                <a:spcPct val="50000"/>
              </a:spcBef>
              <a:defRPr/>
            </a:pPr>
            <a:r>
              <a:rPr lang="en-US" sz="3800">
                <a:solidFill>
                  <a:schemeClr val="bg1"/>
                </a:solidFill>
                <a:effectLst>
                  <a:outerShdw blurRad="38100" dist="38100" dir="2700000" algn="tl">
                    <a:srgbClr val="000000"/>
                  </a:outerShdw>
                </a:effectLst>
                <a:latin typeface="Arial" charset="0"/>
              </a:rPr>
              <a:t>-  The property of God </a:t>
            </a:r>
            <a:r>
              <a:rPr lang="en-US" sz="2600">
                <a:solidFill>
                  <a:schemeClr val="bg1"/>
                </a:solidFill>
                <a:effectLst>
                  <a:outerShdw blurRad="38100" dist="38100" dir="2700000" algn="tl">
                    <a:srgbClr val="000000"/>
                  </a:outerShdw>
                </a:effectLst>
                <a:latin typeface="Arial" charset="0"/>
              </a:rPr>
              <a:t>                           	</a:t>
            </a:r>
            <a:r>
              <a:rPr lang="en-US" sz="3200">
                <a:solidFill>
                  <a:schemeClr val="bg1"/>
                </a:solidFill>
                <a:effectLst>
                  <a:outerShdw blurRad="38100" dist="38100" dir="2700000" algn="tl">
                    <a:srgbClr val="000000"/>
                  </a:outerShdw>
                </a:effectLst>
                <a:latin typeface="Arial" charset="0"/>
              </a:rPr>
              <a:t>(Adventist Home, Pg.183)</a:t>
            </a:r>
            <a:endParaRPr lang="en-GB" sz="3200">
              <a:solidFill>
                <a:schemeClr val="bg1"/>
              </a:solidFill>
              <a:effectLst>
                <a:outerShdw blurRad="38100" dist="38100" dir="2700000" algn="tl">
                  <a:srgbClr val="000000"/>
                </a:outerShdw>
              </a:effectLst>
              <a:latin typeface="Arial" charset="0"/>
            </a:endParaRPr>
          </a:p>
        </p:txBody>
      </p:sp>
      <p:sp>
        <p:nvSpPr>
          <p:cNvPr id="35847" name="Text Box 7"/>
          <p:cNvSpPr txBox="1">
            <a:spLocks noChangeArrowheads="1"/>
          </p:cNvSpPr>
          <p:nvPr/>
        </p:nvSpPr>
        <p:spPr bwMode="auto">
          <a:xfrm>
            <a:off x="1143000" y="2757488"/>
            <a:ext cx="7924800" cy="671512"/>
          </a:xfrm>
          <a:prstGeom prst="rect">
            <a:avLst/>
          </a:prstGeom>
          <a:noFill/>
          <a:ln w="9525">
            <a:noFill/>
            <a:miter lim="800000"/>
            <a:headEnd/>
            <a:tailEnd/>
          </a:ln>
          <a:effectLst/>
        </p:spPr>
        <p:txBody>
          <a:bodyPr>
            <a:spAutoFit/>
          </a:bodyPr>
          <a:lstStyle/>
          <a:p>
            <a:pPr>
              <a:spcBef>
                <a:spcPct val="50000"/>
              </a:spcBef>
              <a:defRPr/>
            </a:pPr>
            <a:r>
              <a:rPr lang="en-US" sz="3800">
                <a:solidFill>
                  <a:schemeClr val="bg1"/>
                </a:solidFill>
                <a:effectLst>
                  <a:outerShdw blurRad="38100" dist="38100" dir="2700000" algn="tl">
                    <a:srgbClr val="000000"/>
                  </a:outerShdw>
                </a:effectLst>
                <a:latin typeface="Arial" charset="0"/>
              </a:rPr>
              <a:t>-  Start early </a:t>
            </a:r>
            <a:r>
              <a:rPr lang="en-US" sz="3200">
                <a:solidFill>
                  <a:schemeClr val="bg1"/>
                </a:solidFill>
                <a:effectLst>
                  <a:outerShdw blurRad="38100" dist="38100" dir="2700000" algn="tl">
                    <a:srgbClr val="000000"/>
                  </a:outerShdw>
                </a:effectLst>
                <a:latin typeface="Arial" charset="0"/>
              </a:rPr>
              <a:t>(Education, Pg.88,89)</a:t>
            </a:r>
            <a:endParaRPr lang="en-GB" sz="3200">
              <a:solidFill>
                <a:schemeClr val="bg1"/>
              </a:solidFill>
              <a:effectLst>
                <a:outerShdw blurRad="38100" dist="38100" dir="2700000" algn="tl">
                  <a:srgbClr val="000000"/>
                </a:outerShdw>
              </a:effectLst>
              <a:latin typeface="Arial" charset="0"/>
            </a:endParaRPr>
          </a:p>
        </p:txBody>
      </p:sp>
      <p:sp>
        <p:nvSpPr>
          <p:cNvPr id="35848" name="Text Box 8"/>
          <p:cNvSpPr txBox="1">
            <a:spLocks noChangeArrowheads="1"/>
          </p:cNvSpPr>
          <p:nvPr/>
        </p:nvSpPr>
        <p:spPr bwMode="auto">
          <a:xfrm>
            <a:off x="1143000" y="3276600"/>
            <a:ext cx="7391400" cy="671513"/>
          </a:xfrm>
          <a:prstGeom prst="rect">
            <a:avLst/>
          </a:prstGeom>
          <a:noFill/>
          <a:ln w="9525">
            <a:noFill/>
            <a:miter lim="800000"/>
            <a:headEnd/>
            <a:tailEnd/>
          </a:ln>
          <a:effectLst/>
        </p:spPr>
        <p:txBody>
          <a:bodyPr>
            <a:spAutoFit/>
          </a:bodyPr>
          <a:lstStyle/>
          <a:p>
            <a:pPr>
              <a:spcBef>
                <a:spcPct val="50000"/>
              </a:spcBef>
              <a:defRPr/>
            </a:pPr>
            <a:r>
              <a:rPr lang="en-US" sz="3800">
                <a:solidFill>
                  <a:schemeClr val="bg1"/>
                </a:solidFill>
                <a:effectLst>
                  <a:outerShdw blurRad="38100" dist="38100" dir="2700000" algn="tl">
                    <a:srgbClr val="000000"/>
                  </a:outerShdw>
                </a:effectLst>
                <a:latin typeface="Arial" charset="0"/>
              </a:rPr>
              <a:t>-  What do we owe our children ?</a:t>
            </a:r>
            <a:endParaRPr lang="en-GB" sz="3800">
              <a:solidFill>
                <a:schemeClr val="bg1"/>
              </a:solidFill>
              <a:effectLst>
                <a:outerShdw blurRad="38100" dist="38100" dir="2700000" algn="tl">
                  <a:srgbClr val="000000"/>
                </a:outerShdw>
              </a:effectLst>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additive="base">
                                        <p:cTn id="7" dur="500" fill="hold"/>
                                        <p:tgtEl>
                                          <p:spTgt spid="35844"/>
                                        </p:tgtEl>
                                        <p:attrNameLst>
                                          <p:attrName>ppt_x</p:attrName>
                                        </p:attrNameLst>
                                      </p:cBhvr>
                                      <p:tavLst>
                                        <p:tav tm="0">
                                          <p:val>
                                            <p:strVal val="1+#ppt_w/2"/>
                                          </p:val>
                                        </p:tav>
                                        <p:tav tm="100000">
                                          <p:val>
                                            <p:strVal val="#ppt_x"/>
                                          </p:val>
                                        </p:tav>
                                      </p:tavLst>
                                    </p:anim>
                                    <p:anim calcmode="lin" valueType="num">
                                      <p:cBhvr additive="base">
                                        <p:cTn id="8" dur="500" fill="hold"/>
                                        <p:tgtEl>
                                          <p:spTgt spid="3584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5845"/>
                                        </p:tgtEl>
                                        <p:attrNameLst>
                                          <p:attrName>style.visibility</p:attrName>
                                        </p:attrNameLst>
                                      </p:cBhvr>
                                      <p:to>
                                        <p:strVal val="visible"/>
                                      </p:to>
                                    </p:set>
                                    <p:anim calcmode="lin" valueType="num">
                                      <p:cBhvr additive="base">
                                        <p:cTn id="13" dur="500" fill="hold"/>
                                        <p:tgtEl>
                                          <p:spTgt spid="35845"/>
                                        </p:tgtEl>
                                        <p:attrNameLst>
                                          <p:attrName>ppt_x</p:attrName>
                                        </p:attrNameLst>
                                      </p:cBhvr>
                                      <p:tavLst>
                                        <p:tav tm="0">
                                          <p:val>
                                            <p:strVal val="1+#ppt_w/2"/>
                                          </p:val>
                                        </p:tav>
                                        <p:tav tm="100000">
                                          <p:val>
                                            <p:strVal val="#ppt_x"/>
                                          </p:val>
                                        </p:tav>
                                      </p:tavLst>
                                    </p:anim>
                                    <p:anim calcmode="lin" valueType="num">
                                      <p:cBhvr additive="base">
                                        <p:cTn id="14" dur="500" fill="hold"/>
                                        <p:tgtEl>
                                          <p:spTgt spid="3584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5846"/>
                                        </p:tgtEl>
                                        <p:attrNameLst>
                                          <p:attrName>style.visibility</p:attrName>
                                        </p:attrNameLst>
                                      </p:cBhvr>
                                      <p:to>
                                        <p:strVal val="visible"/>
                                      </p:to>
                                    </p:set>
                                    <p:anim calcmode="lin" valueType="num">
                                      <p:cBhvr additive="base">
                                        <p:cTn id="19" dur="500" fill="hold"/>
                                        <p:tgtEl>
                                          <p:spTgt spid="35846"/>
                                        </p:tgtEl>
                                        <p:attrNameLst>
                                          <p:attrName>ppt_x</p:attrName>
                                        </p:attrNameLst>
                                      </p:cBhvr>
                                      <p:tavLst>
                                        <p:tav tm="0">
                                          <p:val>
                                            <p:strVal val="1+#ppt_w/2"/>
                                          </p:val>
                                        </p:tav>
                                        <p:tav tm="100000">
                                          <p:val>
                                            <p:strVal val="#ppt_x"/>
                                          </p:val>
                                        </p:tav>
                                      </p:tavLst>
                                    </p:anim>
                                    <p:anim calcmode="lin" valueType="num">
                                      <p:cBhvr additive="base">
                                        <p:cTn id="20" dur="500" fill="hold"/>
                                        <p:tgtEl>
                                          <p:spTgt spid="3584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35847"/>
                                        </p:tgtEl>
                                        <p:attrNameLst>
                                          <p:attrName>style.visibility</p:attrName>
                                        </p:attrNameLst>
                                      </p:cBhvr>
                                      <p:to>
                                        <p:strVal val="visible"/>
                                      </p:to>
                                    </p:set>
                                    <p:anim calcmode="lin" valueType="num">
                                      <p:cBhvr additive="base">
                                        <p:cTn id="25" dur="500" fill="hold"/>
                                        <p:tgtEl>
                                          <p:spTgt spid="35847"/>
                                        </p:tgtEl>
                                        <p:attrNameLst>
                                          <p:attrName>ppt_x</p:attrName>
                                        </p:attrNameLst>
                                      </p:cBhvr>
                                      <p:tavLst>
                                        <p:tav tm="0">
                                          <p:val>
                                            <p:strVal val="1+#ppt_w/2"/>
                                          </p:val>
                                        </p:tav>
                                        <p:tav tm="100000">
                                          <p:val>
                                            <p:strVal val="#ppt_x"/>
                                          </p:val>
                                        </p:tav>
                                      </p:tavLst>
                                    </p:anim>
                                    <p:anim calcmode="lin" valueType="num">
                                      <p:cBhvr additive="base">
                                        <p:cTn id="26" dur="500" fill="hold"/>
                                        <p:tgtEl>
                                          <p:spTgt spid="3584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35848"/>
                                        </p:tgtEl>
                                        <p:attrNameLst>
                                          <p:attrName>style.visibility</p:attrName>
                                        </p:attrNameLst>
                                      </p:cBhvr>
                                      <p:to>
                                        <p:strVal val="visible"/>
                                      </p:to>
                                    </p:set>
                                    <p:anim calcmode="lin" valueType="num">
                                      <p:cBhvr additive="base">
                                        <p:cTn id="31" dur="500" fill="hold"/>
                                        <p:tgtEl>
                                          <p:spTgt spid="35848"/>
                                        </p:tgtEl>
                                        <p:attrNameLst>
                                          <p:attrName>ppt_x</p:attrName>
                                        </p:attrNameLst>
                                      </p:cBhvr>
                                      <p:tavLst>
                                        <p:tav tm="0">
                                          <p:val>
                                            <p:strVal val="1+#ppt_w/2"/>
                                          </p:val>
                                        </p:tav>
                                        <p:tav tm="100000">
                                          <p:val>
                                            <p:strVal val="#ppt_x"/>
                                          </p:val>
                                        </p:tav>
                                      </p:tavLst>
                                    </p:anim>
                                    <p:anim calcmode="lin" valueType="num">
                                      <p:cBhvr additive="base">
                                        <p:cTn id="32" dur="500" fill="hold"/>
                                        <p:tgtEl>
                                          <p:spTgt spid="358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utoUpdateAnimBg="0"/>
      <p:bldP spid="35845" grpId="0" autoUpdateAnimBg="0"/>
      <p:bldP spid="35846" grpId="0" autoUpdateAnimBg="0"/>
      <p:bldP spid="35847" grpId="0" autoUpdateAnimBg="0"/>
      <p:bldP spid="35848"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P0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ext Box 2"/>
          <p:cNvSpPr txBox="1">
            <a:spLocks noChangeArrowheads="1"/>
          </p:cNvSpPr>
          <p:nvPr/>
        </p:nvSpPr>
        <p:spPr bwMode="auto">
          <a:xfrm>
            <a:off x="4191000" y="1447800"/>
            <a:ext cx="3810000" cy="914400"/>
          </a:xfrm>
          <a:prstGeom prst="rect">
            <a:avLst/>
          </a:prstGeom>
          <a:noFill/>
          <a:ln w="9525">
            <a:noFill/>
            <a:miter lim="800000"/>
            <a:headEnd/>
            <a:tailEnd/>
          </a:ln>
          <a:effectLst/>
        </p:spPr>
        <p:txBody>
          <a:bodyPr>
            <a:spAutoFit/>
          </a:bodyPr>
          <a:lstStyle/>
          <a:p>
            <a:pPr algn="ctr">
              <a:spcBef>
                <a:spcPct val="50000"/>
              </a:spcBef>
              <a:defRPr/>
            </a:pPr>
            <a:r>
              <a:rPr lang="en-US" sz="5400" u="sng">
                <a:solidFill>
                  <a:schemeClr val="accent1"/>
                </a:solidFill>
                <a:effectLst>
                  <a:outerShdw blurRad="38100" dist="38100" dir="2700000" algn="tl">
                    <a:srgbClr val="000000"/>
                  </a:outerShdw>
                </a:effectLst>
                <a:latin typeface="Comic Sans MS" pitchFamily="66" charset="0"/>
              </a:rPr>
              <a:t>Phase 2</a:t>
            </a:r>
          </a:p>
        </p:txBody>
      </p:sp>
      <p:sp>
        <p:nvSpPr>
          <p:cNvPr id="15363" name="Text Box 3"/>
          <p:cNvSpPr txBox="1">
            <a:spLocks noChangeArrowheads="1"/>
          </p:cNvSpPr>
          <p:nvPr/>
        </p:nvSpPr>
        <p:spPr bwMode="auto">
          <a:xfrm>
            <a:off x="4495800" y="2743200"/>
            <a:ext cx="32766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accent1"/>
                </a:solidFill>
                <a:effectLst>
                  <a:outerShdw blurRad="38100" dist="38100" dir="2700000" algn="tl">
                    <a:srgbClr val="000000"/>
                  </a:outerShdw>
                </a:effectLst>
                <a:latin typeface="Arial" charset="0"/>
              </a:rPr>
              <a:t>EARN</a:t>
            </a:r>
          </a:p>
        </p:txBody>
      </p:sp>
      <p:sp>
        <p:nvSpPr>
          <p:cNvPr id="15364" name="Text Box 4"/>
          <p:cNvSpPr txBox="1">
            <a:spLocks noChangeArrowheads="1"/>
          </p:cNvSpPr>
          <p:nvPr/>
        </p:nvSpPr>
        <p:spPr bwMode="auto">
          <a:xfrm>
            <a:off x="3581400" y="5318125"/>
            <a:ext cx="5486400" cy="1463675"/>
          </a:xfrm>
          <a:prstGeom prst="rect">
            <a:avLst/>
          </a:prstGeom>
          <a:noFill/>
          <a:ln w="9525">
            <a:noFill/>
            <a:miter lim="800000"/>
            <a:headEnd/>
            <a:tailEnd/>
          </a:ln>
          <a:effectLst/>
        </p:spPr>
        <p:txBody>
          <a:bodyPr>
            <a:spAutoFit/>
          </a:bodyPr>
          <a:lstStyle/>
          <a:p>
            <a:pPr algn="ctr">
              <a:spcBef>
                <a:spcPct val="50000"/>
              </a:spcBef>
              <a:defRPr/>
            </a:pPr>
            <a:r>
              <a:rPr lang="en-US" sz="4500">
                <a:solidFill>
                  <a:schemeClr val="bg1"/>
                </a:solidFill>
                <a:effectLst>
                  <a:outerShdw blurRad="38100" dist="38100" dir="2700000" algn="tl">
                    <a:srgbClr val="000000"/>
                  </a:outerShdw>
                </a:effectLst>
                <a:latin typeface="Comic Sans MS" pitchFamily="66" charset="0"/>
              </a:rPr>
              <a:t>(Live in partnership with God)</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p:cTn id="7" dur="1000" fill="hold"/>
                                        <p:tgtEl>
                                          <p:spTgt spid="15363"/>
                                        </p:tgtEl>
                                        <p:attrNameLst>
                                          <p:attrName>ppt_w</p:attrName>
                                        </p:attrNameLst>
                                      </p:cBhvr>
                                      <p:tavLst>
                                        <p:tav tm="0">
                                          <p:val>
                                            <p:fltVal val="0"/>
                                          </p:val>
                                        </p:tav>
                                        <p:tav tm="100000">
                                          <p:val>
                                            <p:strVal val="#ppt_w"/>
                                          </p:val>
                                        </p:tav>
                                      </p:tavLst>
                                    </p:anim>
                                    <p:anim calcmode="lin" valueType="num">
                                      <p:cBhvr>
                                        <p:cTn id="8" dur="1000" fill="hold"/>
                                        <p:tgtEl>
                                          <p:spTgt spid="15363"/>
                                        </p:tgtEl>
                                        <p:attrNameLst>
                                          <p:attrName>ppt_h</p:attrName>
                                        </p:attrNameLst>
                                      </p:cBhvr>
                                      <p:tavLst>
                                        <p:tav tm="0">
                                          <p:val>
                                            <p:fltVal val="0"/>
                                          </p:val>
                                        </p:tav>
                                        <p:tav tm="100000">
                                          <p:val>
                                            <p:strVal val="#ppt_h"/>
                                          </p:val>
                                        </p:tav>
                                      </p:tavLst>
                                    </p:anim>
                                    <p:anim calcmode="lin" valueType="num">
                                      <p:cBhvr>
                                        <p:cTn id="9" dur="1000" fill="hold"/>
                                        <p:tgtEl>
                                          <p:spTgt spid="1536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36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15364"/>
                                        </p:tgtEl>
                                        <p:attrNameLst>
                                          <p:attrName>style.visibility</p:attrName>
                                        </p:attrNameLst>
                                      </p:cBhvr>
                                      <p:to>
                                        <p:strVal val="visible"/>
                                      </p:to>
                                    </p:set>
                                    <p:animEffect transition="in" filter="box(out)">
                                      <p:cBhvr>
                                        <p:cTn id="15"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utoUpdateAnimBg="0"/>
      <p:bldP spid="15364"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1" descr="Z0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10" descr="D041"/>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2"/>
          <p:cNvSpPr txBox="1">
            <a:spLocks noChangeArrowheads="1"/>
          </p:cNvSpPr>
          <p:nvPr/>
        </p:nvSpPr>
        <p:spPr bwMode="auto">
          <a:xfrm>
            <a:off x="0" y="0"/>
            <a:ext cx="9144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spcBef>
                <a:spcPct val="50000"/>
              </a:spcBef>
            </a:pPr>
            <a:endParaRPr lang="en-GB" altLang="en-US" sz="5200"/>
          </a:p>
        </p:txBody>
      </p:sp>
      <p:sp>
        <p:nvSpPr>
          <p:cNvPr id="20485" name="Text Box 3"/>
          <p:cNvSpPr txBox="1">
            <a:spLocks noChangeArrowheads="1"/>
          </p:cNvSpPr>
          <p:nvPr/>
        </p:nvSpPr>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spcBef>
                <a:spcPct val="50000"/>
              </a:spcBef>
            </a:pPr>
            <a:endParaRPr lang="en-GB" altLang="en-US" sz="5400"/>
          </a:p>
        </p:txBody>
      </p:sp>
      <p:sp>
        <p:nvSpPr>
          <p:cNvPr id="34820" name="Text Box 4"/>
          <p:cNvSpPr txBox="1">
            <a:spLocks noChangeArrowheads="1"/>
          </p:cNvSpPr>
          <p:nvPr/>
        </p:nvSpPr>
        <p:spPr bwMode="auto">
          <a:xfrm>
            <a:off x="0" y="0"/>
            <a:ext cx="9144000" cy="900113"/>
          </a:xfrm>
          <a:prstGeom prst="rect">
            <a:avLst/>
          </a:prstGeom>
          <a:noFill/>
          <a:ln w="9525">
            <a:noFill/>
            <a:miter lim="800000"/>
            <a:headEnd/>
            <a:tailEnd/>
          </a:ln>
          <a:effectLst/>
        </p:spPr>
        <p:txBody>
          <a:bodyPr>
            <a:spAutoFit/>
          </a:bodyPr>
          <a:lstStyle/>
          <a:p>
            <a:pPr algn="ctr">
              <a:spcBef>
                <a:spcPct val="50000"/>
              </a:spcBef>
              <a:defRPr/>
            </a:pPr>
            <a:r>
              <a:rPr lang="en-US" sz="5300" b="1" u="sng">
                <a:solidFill>
                  <a:schemeClr val="accent1"/>
                </a:solidFill>
                <a:effectLst>
                  <a:outerShdw blurRad="38100" dist="38100" dir="2700000" algn="tl">
                    <a:srgbClr val="000000"/>
                  </a:outerShdw>
                </a:effectLst>
                <a:latin typeface="Arial" charset="0"/>
              </a:rPr>
              <a:t>The significance of tithing</a:t>
            </a:r>
          </a:p>
        </p:txBody>
      </p:sp>
      <p:sp>
        <p:nvSpPr>
          <p:cNvPr id="34821" name="Text Box 5"/>
          <p:cNvSpPr txBox="1">
            <a:spLocks noChangeArrowheads="1"/>
          </p:cNvSpPr>
          <p:nvPr/>
        </p:nvSpPr>
        <p:spPr bwMode="auto">
          <a:xfrm>
            <a:off x="2514600" y="1066800"/>
            <a:ext cx="8686800" cy="1189038"/>
          </a:xfrm>
          <a:prstGeom prst="rect">
            <a:avLst/>
          </a:prstGeom>
          <a:noFill/>
          <a:ln w="9525">
            <a:noFill/>
            <a:miter lim="800000"/>
            <a:headEnd/>
            <a:tailEnd/>
          </a:ln>
          <a:effectLst/>
        </p:spPr>
        <p:txBody>
          <a:bodyPr>
            <a:spAutoFit/>
          </a:bodyPr>
          <a:lstStyle/>
          <a:p>
            <a:pPr>
              <a:spcBef>
                <a:spcPct val="50000"/>
              </a:spcBef>
              <a:defRPr/>
            </a:pPr>
            <a:r>
              <a:rPr lang="en-US" sz="4000">
                <a:solidFill>
                  <a:schemeClr val="bg1"/>
                </a:solidFill>
                <a:effectLst>
                  <a:outerShdw blurRad="38100" dist="38100" dir="2700000" algn="tl">
                    <a:srgbClr val="000000"/>
                  </a:outerShdw>
                </a:effectLst>
                <a:latin typeface="Arial" charset="0"/>
              </a:rPr>
              <a:t>-  Origin of tithing </a:t>
            </a:r>
            <a:r>
              <a:rPr lang="en-US" sz="2600">
                <a:solidFill>
                  <a:schemeClr val="bg1"/>
                </a:solidFill>
                <a:effectLst>
                  <a:outerShdw blurRad="38100" dist="38100" dir="2700000" algn="tl">
                    <a:srgbClr val="000000"/>
                  </a:outerShdw>
                </a:effectLst>
                <a:latin typeface="Arial" charset="0"/>
              </a:rPr>
              <a:t>                                      	</a:t>
            </a:r>
            <a:r>
              <a:rPr lang="en-US" sz="3200">
                <a:solidFill>
                  <a:schemeClr val="bg1"/>
                </a:solidFill>
                <a:effectLst>
                  <a:outerShdw blurRad="38100" dist="38100" dir="2700000" algn="tl">
                    <a:srgbClr val="000000"/>
                  </a:outerShdw>
                </a:effectLst>
                <a:latin typeface="Arial" charset="0"/>
              </a:rPr>
              <a:t>(Christian Stewardship, Pg.65)</a:t>
            </a:r>
            <a:endParaRPr lang="en-GB" sz="3200">
              <a:effectLst>
                <a:outerShdw blurRad="38100" dist="38100" dir="2700000" algn="tl">
                  <a:srgbClr val="FFFFFF"/>
                </a:outerShdw>
              </a:effectLst>
              <a:latin typeface="Arial" charset="0"/>
            </a:endParaRPr>
          </a:p>
        </p:txBody>
      </p:sp>
      <p:sp>
        <p:nvSpPr>
          <p:cNvPr id="34822" name="Text Box 6"/>
          <p:cNvSpPr txBox="1">
            <a:spLocks noChangeArrowheads="1"/>
          </p:cNvSpPr>
          <p:nvPr/>
        </p:nvSpPr>
        <p:spPr bwMode="auto">
          <a:xfrm>
            <a:off x="2514600" y="2346325"/>
            <a:ext cx="6629400" cy="701675"/>
          </a:xfrm>
          <a:prstGeom prst="rect">
            <a:avLst/>
          </a:prstGeom>
          <a:noFill/>
          <a:ln w="9525">
            <a:noFill/>
            <a:miter lim="800000"/>
            <a:headEnd/>
            <a:tailEnd/>
          </a:ln>
          <a:effectLst/>
        </p:spPr>
        <p:txBody>
          <a:bodyPr>
            <a:spAutoFit/>
          </a:bodyPr>
          <a:lstStyle/>
          <a:p>
            <a:pPr>
              <a:spcBef>
                <a:spcPct val="50000"/>
              </a:spcBef>
              <a:defRPr/>
            </a:pPr>
            <a:r>
              <a:rPr lang="en-US" sz="4000">
                <a:solidFill>
                  <a:schemeClr val="bg1"/>
                </a:solidFill>
                <a:effectLst>
                  <a:outerShdw blurRad="38100" dist="38100" dir="2700000" algn="tl">
                    <a:srgbClr val="000000"/>
                  </a:outerShdw>
                </a:effectLst>
                <a:latin typeface="Arial" charset="0"/>
              </a:rPr>
              <a:t>-  Our covenant relationship.</a:t>
            </a:r>
            <a:endParaRPr lang="en-GB" sz="4000">
              <a:effectLst>
                <a:outerShdw blurRad="38100" dist="38100" dir="2700000" algn="tl">
                  <a:srgbClr val="FFFFFF"/>
                </a:outerShdw>
              </a:effectLst>
            </a:endParaRPr>
          </a:p>
        </p:txBody>
      </p:sp>
      <p:sp>
        <p:nvSpPr>
          <p:cNvPr id="34823" name="Text Box 7"/>
          <p:cNvSpPr txBox="1">
            <a:spLocks noChangeArrowheads="1"/>
          </p:cNvSpPr>
          <p:nvPr/>
        </p:nvSpPr>
        <p:spPr bwMode="auto">
          <a:xfrm>
            <a:off x="2514600" y="3336925"/>
            <a:ext cx="7696200" cy="701675"/>
          </a:xfrm>
          <a:prstGeom prst="rect">
            <a:avLst/>
          </a:prstGeom>
          <a:noFill/>
          <a:ln w="9525">
            <a:noFill/>
            <a:miter lim="800000"/>
            <a:headEnd/>
            <a:tailEnd/>
          </a:ln>
          <a:effectLst/>
        </p:spPr>
        <p:txBody>
          <a:bodyPr>
            <a:spAutoFit/>
          </a:bodyPr>
          <a:lstStyle/>
          <a:p>
            <a:pPr>
              <a:spcBef>
                <a:spcPct val="50000"/>
              </a:spcBef>
              <a:defRPr/>
            </a:pPr>
            <a:r>
              <a:rPr lang="en-US" sz="4000">
                <a:solidFill>
                  <a:schemeClr val="bg1"/>
                </a:solidFill>
                <a:effectLst>
                  <a:outerShdw blurRad="38100" dist="38100" dir="2700000" algn="tl">
                    <a:srgbClr val="000000"/>
                  </a:outerShdw>
                </a:effectLst>
                <a:latin typeface="Arial" charset="0"/>
              </a:rPr>
              <a:t>-  Failure to tithe is robbery.</a:t>
            </a:r>
            <a:endParaRPr lang="en-GB" sz="4000">
              <a:effectLst>
                <a:outerShdw blurRad="38100" dist="38100" dir="2700000" algn="tl">
                  <a:srgbClr val="FFFFFF"/>
                </a:outerShdw>
              </a:effectLst>
            </a:endParaRPr>
          </a:p>
        </p:txBody>
      </p:sp>
      <p:sp>
        <p:nvSpPr>
          <p:cNvPr id="34824" name="Text Box 8"/>
          <p:cNvSpPr txBox="1">
            <a:spLocks noChangeArrowheads="1"/>
          </p:cNvSpPr>
          <p:nvPr/>
        </p:nvSpPr>
        <p:spPr bwMode="auto">
          <a:xfrm>
            <a:off x="2514600" y="4144963"/>
            <a:ext cx="8229600" cy="1189037"/>
          </a:xfrm>
          <a:prstGeom prst="rect">
            <a:avLst/>
          </a:prstGeom>
          <a:noFill/>
          <a:ln w="9525">
            <a:noFill/>
            <a:miter lim="800000"/>
            <a:headEnd/>
            <a:tailEnd/>
          </a:ln>
          <a:effectLst/>
        </p:spPr>
        <p:txBody>
          <a:bodyPr>
            <a:spAutoFit/>
          </a:bodyPr>
          <a:lstStyle/>
          <a:p>
            <a:pPr>
              <a:spcBef>
                <a:spcPct val="50000"/>
              </a:spcBef>
              <a:defRPr/>
            </a:pPr>
            <a:r>
              <a:rPr lang="en-US" sz="4000">
                <a:solidFill>
                  <a:schemeClr val="bg1"/>
                </a:solidFill>
                <a:effectLst>
                  <a:outerShdw blurRad="38100" dist="38100" dir="2700000" algn="tl">
                    <a:srgbClr val="000000"/>
                  </a:outerShdw>
                </a:effectLst>
                <a:latin typeface="Arial" charset="0"/>
              </a:rPr>
              <a:t>-  An act of worship </a:t>
            </a:r>
            <a:r>
              <a:rPr lang="en-US" sz="2600">
                <a:solidFill>
                  <a:schemeClr val="bg1"/>
                </a:solidFill>
                <a:effectLst>
                  <a:outerShdw blurRad="38100" dist="38100" dir="2700000" algn="tl">
                    <a:srgbClr val="000000"/>
                  </a:outerShdw>
                </a:effectLst>
                <a:latin typeface="Arial" charset="0"/>
              </a:rPr>
              <a:t>                            	</a:t>
            </a:r>
            <a:r>
              <a:rPr lang="en-US" sz="3200">
                <a:solidFill>
                  <a:schemeClr val="bg1"/>
                </a:solidFill>
                <a:effectLst>
                  <a:outerShdw blurRad="38100" dist="38100" dir="2700000" algn="tl">
                    <a:srgbClr val="000000"/>
                  </a:outerShdw>
                </a:effectLst>
                <a:latin typeface="Arial" charset="0"/>
              </a:rPr>
              <a:t>(Desire of Ages, Pg.615)</a:t>
            </a:r>
            <a:endParaRPr lang="en-GB" sz="3200">
              <a:effectLst>
                <a:outerShdw blurRad="38100" dist="38100" dir="2700000" algn="tl">
                  <a:srgbClr val="FFFFFF"/>
                </a:outerShdw>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4821"/>
                                        </p:tgtEl>
                                        <p:attrNameLst>
                                          <p:attrName>style.visibility</p:attrName>
                                        </p:attrNameLst>
                                      </p:cBhvr>
                                      <p:to>
                                        <p:strVal val="visible"/>
                                      </p:to>
                                    </p:set>
                                    <p:animEffect transition="in" filter="box(out)">
                                      <p:cBhvr>
                                        <p:cTn id="7" dur="500"/>
                                        <p:tgtEl>
                                          <p:spTgt spid="348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34826"/>
                                        </p:tgtEl>
                                        <p:attrNameLst>
                                          <p:attrName>style.visibility</p:attrName>
                                        </p:attrNameLst>
                                      </p:cBhvr>
                                      <p:to>
                                        <p:strVal val="visible"/>
                                      </p:to>
                                    </p:set>
                                    <p:anim calcmode="lin" valueType="num">
                                      <p:cBhvr>
                                        <p:cTn id="12" dur="500" fill="hold"/>
                                        <p:tgtEl>
                                          <p:spTgt spid="34826"/>
                                        </p:tgtEl>
                                        <p:attrNameLst>
                                          <p:attrName>ppt_w</p:attrName>
                                        </p:attrNameLst>
                                      </p:cBhvr>
                                      <p:tavLst>
                                        <p:tav tm="0">
                                          <p:val>
                                            <p:fltVal val="0"/>
                                          </p:val>
                                        </p:tav>
                                        <p:tav tm="100000">
                                          <p:val>
                                            <p:strVal val="#ppt_w"/>
                                          </p:val>
                                        </p:tav>
                                      </p:tavLst>
                                    </p:anim>
                                    <p:anim calcmode="lin" valueType="num">
                                      <p:cBhvr>
                                        <p:cTn id="13" dur="500" fill="hold"/>
                                        <p:tgtEl>
                                          <p:spTgt spid="34826"/>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0" presetClass="exit" presetSubtype="0" accel="100000" fill="hold" nodeType="clickEffect">
                                  <p:stCondLst>
                                    <p:cond delay="0"/>
                                  </p:stCondLst>
                                  <p:childTnLst>
                                    <p:anim calcmode="lin" valueType="num">
                                      <p:cBhvr>
                                        <p:cTn id="17" dur="1000"/>
                                        <p:tgtEl>
                                          <p:spTgt spid="34826"/>
                                        </p:tgtEl>
                                        <p:attrNameLst>
                                          <p:attrName>ppt_w</p:attrName>
                                        </p:attrNameLst>
                                      </p:cBhvr>
                                      <p:tavLst>
                                        <p:tav tm="0">
                                          <p:val>
                                            <p:strVal val="ppt_w"/>
                                          </p:val>
                                        </p:tav>
                                        <p:tav tm="100000">
                                          <p:val>
                                            <p:strVal val="ppt_w+.3"/>
                                          </p:val>
                                        </p:tav>
                                      </p:tavLst>
                                    </p:anim>
                                    <p:anim calcmode="lin" valueType="num">
                                      <p:cBhvr>
                                        <p:cTn id="18" dur="1000"/>
                                        <p:tgtEl>
                                          <p:spTgt spid="34826"/>
                                        </p:tgtEl>
                                        <p:attrNameLst>
                                          <p:attrName>ppt_h</p:attrName>
                                        </p:attrNameLst>
                                      </p:cBhvr>
                                      <p:tavLst>
                                        <p:tav tm="0">
                                          <p:val>
                                            <p:strVal val="ppt_h"/>
                                          </p:val>
                                        </p:tav>
                                        <p:tav tm="100000">
                                          <p:val>
                                            <p:strVal val="ppt_h"/>
                                          </p:val>
                                        </p:tav>
                                      </p:tavLst>
                                    </p:anim>
                                    <p:animEffect transition="out" filter="fade">
                                      <p:cBhvr>
                                        <p:cTn id="19" dur="1000"/>
                                        <p:tgtEl>
                                          <p:spTgt spid="34826"/>
                                        </p:tgtEl>
                                      </p:cBhvr>
                                    </p:animEffect>
                                    <p:set>
                                      <p:cBhvr>
                                        <p:cTn id="20" dur="1" fill="hold">
                                          <p:stCondLst>
                                            <p:cond delay="999"/>
                                          </p:stCondLst>
                                        </p:cTn>
                                        <p:tgtEl>
                                          <p:spTgt spid="34826"/>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34822"/>
                                        </p:tgtEl>
                                        <p:attrNameLst>
                                          <p:attrName>style.visibility</p:attrName>
                                        </p:attrNameLst>
                                      </p:cBhvr>
                                      <p:to>
                                        <p:strVal val="visible"/>
                                      </p:to>
                                    </p:set>
                                    <p:animEffect transition="in" filter="box(out)">
                                      <p:cBhvr>
                                        <p:cTn id="25" dur="500"/>
                                        <p:tgtEl>
                                          <p:spTgt spid="3482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34823"/>
                                        </p:tgtEl>
                                        <p:attrNameLst>
                                          <p:attrName>style.visibility</p:attrName>
                                        </p:attrNameLst>
                                      </p:cBhvr>
                                      <p:to>
                                        <p:strVal val="visible"/>
                                      </p:to>
                                    </p:set>
                                    <p:animEffect transition="in" filter="box(out)">
                                      <p:cBhvr>
                                        <p:cTn id="30" dur="500"/>
                                        <p:tgtEl>
                                          <p:spTgt spid="3482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34824"/>
                                        </p:tgtEl>
                                        <p:attrNameLst>
                                          <p:attrName>style.visibility</p:attrName>
                                        </p:attrNameLst>
                                      </p:cBhvr>
                                      <p:to>
                                        <p:strVal val="visible"/>
                                      </p:to>
                                    </p:set>
                                    <p:animEffect transition="in" filter="box(out)">
                                      <p:cBhvr>
                                        <p:cTn id="35" dur="500"/>
                                        <p:tgtEl>
                                          <p:spTgt spid="34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autoUpdateAnimBg="0"/>
      <p:bldP spid="34822" grpId="0" autoUpdateAnimBg="0"/>
      <p:bldP spid="34823" grpId="0" autoUpdateAnimBg="0"/>
      <p:bldP spid="34824"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Z029"/>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2"/>
          <p:cNvSpPr txBox="1">
            <a:spLocks noChangeArrowheads="1"/>
          </p:cNvSpPr>
          <p:nvPr/>
        </p:nvSpPr>
        <p:spPr bwMode="auto">
          <a:xfrm>
            <a:off x="0" y="0"/>
            <a:ext cx="9144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algn="ctr">
              <a:lnSpc>
                <a:spcPct val="80000"/>
              </a:lnSpc>
              <a:spcBef>
                <a:spcPct val="50000"/>
              </a:spcBef>
            </a:pPr>
            <a:endParaRPr lang="en-GB" altLang="en-US" sz="5400" b="1" u="sng"/>
          </a:p>
        </p:txBody>
      </p:sp>
      <p:sp>
        <p:nvSpPr>
          <p:cNvPr id="30723" name="Text Box 3"/>
          <p:cNvSpPr txBox="1">
            <a:spLocks noChangeArrowheads="1"/>
          </p:cNvSpPr>
          <p:nvPr/>
        </p:nvSpPr>
        <p:spPr bwMode="auto">
          <a:xfrm>
            <a:off x="2667000" y="0"/>
            <a:ext cx="6477000" cy="6034088"/>
          </a:xfrm>
          <a:prstGeom prst="rect">
            <a:avLst/>
          </a:prstGeom>
          <a:noFill/>
          <a:ln w="9525">
            <a:noFill/>
            <a:miter lim="800000"/>
            <a:headEnd/>
            <a:tailEnd/>
          </a:ln>
          <a:effectLst/>
        </p:spPr>
        <p:txBody>
          <a:bodyPr>
            <a:spAutoFit/>
          </a:bodyPr>
          <a:lstStyle/>
          <a:p>
            <a:pPr algn="ctr" eaLnBrk="0" hangingPunct="0">
              <a:lnSpc>
                <a:spcPct val="110000"/>
              </a:lnSpc>
              <a:spcBef>
                <a:spcPct val="50000"/>
              </a:spcBef>
              <a:defRPr/>
            </a:pPr>
            <a:r>
              <a:rPr lang="en-US" sz="4400">
                <a:solidFill>
                  <a:srgbClr val="FF9933"/>
                </a:solidFill>
                <a:effectLst>
                  <a:outerShdw blurRad="38100" dist="38100" dir="2700000" algn="tl">
                    <a:srgbClr val="000000"/>
                  </a:outerShdw>
                </a:effectLst>
                <a:latin typeface="Arial" charset="0"/>
              </a:rPr>
              <a:t>Christ Object Lessons </a:t>
            </a:r>
            <a:r>
              <a:rPr lang="en-US" sz="3200">
                <a:solidFill>
                  <a:srgbClr val="FFFF00"/>
                </a:solidFill>
                <a:effectLst>
                  <a:outerShdw blurRad="38100" dist="38100" dir="2700000" algn="tl">
                    <a:srgbClr val="000000"/>
                  </a:outerShdw>
                </a:effectLst>
                <a:latin typeface="Arial" charset="0"/>
              </a:rPr>
              <a:t>     </a:t>
            </a:r>
            <a:r>
              <a:rPr lang="en-US" sz="3200">
                <a:solidFill>
                  <a:srgbClr val="FF9933"/>
                </a:solidFill>
                <a:effectLst>
                  <a:outerShdw blurRad="38100" dist="38100" dir="2700000" algn="tl">
                    <a:srgbClr val="000000"/>
                  </a:outerShdw>
                </a:effectLst>
                <a:latin typeface="Arial" charset="0"/>
              </a:rPr>
              <a:t>p.351</a:t>
            </a:r>
            <a:r>
              <a:rPr lang="en-US" sz="3200">
                <a:solidFill>
                  <a:srgbClr val="FFFF00"/>
                </a:solidFill>
                <a:effectLst>
                  <a:outerShdw blurRad="38100" dist="38100" dir="2700000" algn="tl">
                    <a:srgbClr val="000000"/>
                  </a:outerShdw>
                </a:effectLst>
                <a:latin typeface="Arial" charset="0"/>
              </a:rPr>
              <a:t>  (Pg.5-M)</a:t>
            </a:r>
          </a:p>
          <a:p>
            <a:pPr algn="ctr" eaLnBrk="0" hangingPunct="0">
              <a:spcBef>
                <a:spcPct val="50000"/>
              </a:spcBef>
              <a:defRPr/>
            </a:pPr>
            <a:r>
              <a:rPr lang="en-US" sz="3600">
                <a:solidFill>
                  <a:schemeClr val="bg1"/>
                </a:solidFill>
                <a:effectLst>
                  <a:outerShdw blurRad="38100" dist="38100" dir="2700000" algn="tl">
                    <a:srgbClr val="000000"/>
                  </a:outerShdw>
                </a:effectLst>
                <a:latin typeface="Arial" charset="0"/>
              </a:rPr>
              <a:t>“Some think that</a:t>
            </a:r>
            <a:r>
              <a:rPr lang="en-US" sz="3600">
                <a:effectLst>
                  <a:outerShdw blurRad="38100" dist="38100" dir="2700000" algn="tl">
                    <a:srgbClr val="FFFFFF"/>
                  </a:outerShdw>
                </a:effectLst>
                <a:latin typeface="Arial" charset="0"/>
              </a:rPr>
              <a:t> </a:t>
            </a:r>
            <a:r>
              <a:rPr lang="en-US" sz="3600" i="1">
                <a:solidFill>
                  <a:srgbClr val="FFFF00"/>
                </a:solidFill>
                <a:effectLst>
                  <a:outerShdw blurRad="38100" dist="38100" dir="2700000" algn="tl">
                    <a:srgbClr val="000000"/>
                  </a:outerShdw>
                </a:effectLst>
                <a:latin typeface="Arial" charset="0"/>
              </a:rPr>
              <a:t>only a portion</a:t>
            </a:r>
            <a:r>
              <a:rPr lang="en-US" sz="3600">
                <a:effectLst>
                  <a:outerShdw blurRad="38100" dist="38100" dir="2700000" algn="tl">
                    <a:srgbClr val="FFFFFF"/>
                  </a:outerShdw>
                </a:effectLst>
                <a:latin typeface="Arial" charset="0"/>
              </a:rPr>
              <a:t> </a:t>
            </a:r>
            <a:r>
              <a:rPr lang="en-US" sz="3600">
                <a:solidFill>
                  <a:schemeClr val="bg1"/>
                </a:solidFill>
                <a:effectLst>
                  <a:outerShdw blurRad="38100" dist="38100" dir="2700000" algn="tl">
                    <a:srgbClr val="000000"/>
                  </a:outerShdw>
                </a:effectLst>
                <a:latin typeface="Arial" charset="0"/>
              </a:rPr>
              <a:t>of their means is the Lord’s. When they have </a:t>
            </a:r>
            <a:r>
              <a:rPr lang="en-US" sz="3600" u="sng">
                <a:solidFill>
                  <a:schemeClr val="bg1"/>
                </a:solidFill>
                <a:effectLst>
                  <a:outerShdw blurRad="38100" dist="38100" dir="2700000" algn="tl">
                    <a:srgbClr val="000000"/>
                  </a:outerShdw>
                </a:effectLst>
                <a:latin typeface="Arial" charset="0"/>
              </a:rPr>
              <a:t>set apart a portion for religious and charitable purposes</a:t>
            </a:r>
            <a:r>
              <a:rPr lang="en-US" sz="3600">
                <a:solidFill>
                  <a:schemeClr val="bg1"/>
                </a:solidFill>
                <a:effectLst>
                  <a:outerShdw blurRad="38100" dist="38100" dir="2700000" algn="tl">
                    <a:srgbClr val="000000"/>
                  </a:outerShdw>
                </a:effectLst>
                <a:latin typeface="Arial" charset="0"/>
              </a:rPr>
              <a:t>, they regard the remainder as their own, to be used as they see fit.  </a:t>
            </a:r>
            <a:r>
              <a:rPr lang="en-US" sz="3600" i="1">
                <a:solidFill>
                  <a:srgbClr val="FFFF00"/>
                </a:solidFill>
                <a:effectLst>
                  <a:outerShdw blurRad="38100" dist="38100" dir="2700000" algn="tl">
                    <a:srgbClr val="000000"/>
                  </a:outerShdw>
                </a:effectLst>
                <a:latin typeface="Arial" charset="0"/>
              </a:rPr>
              <a:t>But in this they mistake</a:t>
            </a:r>
            <a:r>
              <a:rPr lang="en-US" sz="3600">
                <a:solidFill>
                  <a:srgbClr val="FFFF00"/>
                </a:solidFill>
                <a:effectLst>
                  <a:outerShdw blurRad="38100" dist="38100" dir="2700000" algn="tl">
                    <a:srgbClr val="000000"/>
                  </a:outerShdw>
                </a:effectLst>
                <a:latin typeface="Arial" charset="0"/>
              </a:rPr>
              <a:t>…</a:t>
            </a:r>
            <a:r>
              <a:rPr lang="en-US" sz="3600">
                <a:effectLst>
                  <a:outerShdw blurRad="38100" dist="38100" dir="2700000" algn="tl">
                    <a:srgbClr val="FFFFFF"/>
                  </a:outerShdw>
                </a:effectLst>
                <a:latin typeface="Arial" charset="0"/>
              </a:rPr>
              <a:t>  </a:t>
            </a:r>
            <a:endParaRPr lang="en-US" sz="3600">
              <a:solidFill>
                <a:schemeClr val="bg1"/>
              </a:solidFill>
              <a:effectLst>
                <a:outerShdw blurRad="38100" dist="38100" dir="2700000" algn="tl">
                  <a:srgbClr val="000000"/>
                </a:outerShdw>
              </a:effectLst>
              <a:latin typeface="Arial" charset="0"/>
            </a:endParaRPr>
          </a:p>
        </p:txBody>
      </p:sp>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Z029"/>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3"/>
          <p:cNvSpPr txBox="1">
            <a:spLocks noChangeArrowheads="1"/>
          </p:cNvSpPr>
          <p:nvPr/>
        </p:nvSpPr>
        <p:spPr bwMode="auto">
          <a:xfrm>
            <a:off x="0" y="0"/>
            <a:ext cx="9144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algn="ctr">
              <a:lnSpc>
                <a:spcPct val="80000"/>
              </a:lnSpc>
              <a:spcBef>
                <a:spcPct val="50000"/>
              </a:spcBef>
            </a:pPr>
            <a:endParaRPr lang="en-GB" altLang="en-US" sz="5400" b="1" u="sng"/>
          </a:p>
        </p:txBody>
      </p:sp>
      <p:sp>
        <p:nvSpPr>
          <p:cNvPr id="61444" name="Text Box 4"/>
          <p:cNvSpPr txBox="1">
            <a:spLocks noChangeArrowheads="1"/>
          </p:cNvSpPr>
          <p:nvPr/>
        </p:nvSpPr>
        <p:spPr bwMode="auto">
          <a:xfrm>
            <a:off x="2895600" y="576263"/>
            <a:ext cx="5715000" cy="3957637"/>
          </a:xfrm>
          <a:prstGeom prst="rect">
            <a:avLst/>
          </a:prstGeom>
          <a:noFill/>
          <a:ln w="9525">
            <a:noFill/>
            <a:miter lim="800000"/>
            <a:headEnd/>
            <a:tailEnd/>
          </a:ln>
          <a:effectLst/>
        </p:spPr>
        <p:txBody>
          <a:bodyPr>
            <a:spAutoFit/>
          </a:bodyPr>
          <a:lstStyle/>
          <a:p>
            <a:pPr algn="ctr" eaLnBrk="0" hangingPunct="0">
              <a:lnSpc>
                <a:spcPct val="110000"/>
              </a:lnSpc>
              <a:spcBef>
                <a:spcPct val="50000"/>
              </a:spcBef>
              <a:defRPr/>
            </a:pPr>
            <a:r>
              <a:rPr lang="en-US" sz="4400">
                <a:solidFill>
                  <a:srgbClr val="FF9933"/>
                </a:solidFill>
                <a:effectLst>
                  <a:outerShdw blurRad="38100" dist="38100" dir="2700000" algn="tl">
                    <a:srgbClr val="000000"/>
                  </a:outerShdw>
                </a:effectLst>
                <a:latin typeface="Arial" charset="0"/>
              </a:rPr>
              <a:t>C O L</a:t>
            </a:r>
            <a:r>
              <a:rPr lang="en-US" sz="3200">
                <a:solidFill>
                  <a:srgbClr val="FFFF00"/>
                </a:solidFill>
                <a:effectLst>
                  <a:outerShdw blurRad="38100" dist="38100" dir="2700000" algn="tl">
                    <a:srgbClr val="000000"/>
                  </a:outerShdw>
                </a:effectLst>
                <a:latin typeface="Arial" charset="0"/>
              </a:rPr>
              <a:t> </a:t>
            </a:r>
            <a:r>
              <a:rPr lang="en-US" sz="3200">
                <a:solidFill>
                  <a:srgbClr val="FF9933"/>
                </a:solidFill>
                <a:effectLst>
                  <a:outerShdw blurRad="38100" dist="38100" dir="2700000" algn="tl">
                    <a:srgbClr val="000000"/>
                  </a:outerShdw>
                </a:effectLst>
                <a:latin typeface="Arial" charset="0"/>
              </a:rPr>
              <a:t>p.351</a:t>
            </a:r>
            <a:r>
              <a:rPr lang="en-US" sz="3200">
                <a:solidFill>
                  <a:srgbClr val="FFFF00"/>
                </a:solidFill>
                <a:effectLst>
                  <a:outerShdw blurRad="38100" dist="38100" dir="2700000" algn="tl">
                    <a:srgbClr val="000000"/>
                  </a:outerShdw>
                </a:effectLst>
                <a:latin typeface="Arial" charset="0"/>
              </a:rPr>
              <a:t>  (Pg.5-M)</a:t>
            </a:r>
          </a:p>
          <a:p>
            <a:pPr algn="ctr" eaLnBrk="0" hangingPunct="0">
              <a:lnSpc>
                <a:spcPct val="110000"/>
              </a:lnSpc>
              <a:spcBef>
                <a:spcPct val="50000"/>
              </a:spcBef>
              <a:defRPr/>
            </a:pPr>
            <a:r>
              <a:rPr lang="en-US" sz="3600">
                <a:solidFill>
                  <a:srgbClr val="FF9933"/>
                </a:solidFill>
                <a:effectLst>
                  <a:outerShdw blurRad="38100" dist="38100" dir="2700000" algn="tl">
                    <a:srgbClr val="000000"/>
                  </a:outerShdw>
                </a:effectLst>
                <a:latin typeface="Arial" charset="0"/>
              </a:rPr>
              <a:t>(continue)</a:t>
            </a:r>
          </a:p>
          <a:p>
            <a:pPr algn="ctr" eaLnBrk="0" hangingPunct="0">
              <a:lnSpc>
                <a:spcPct val="90000"/>
              </a:lnSpc>
              <a:spcBef>
                <a:spcPct val="50000"/>
              </a:spcBef>
              <a:defRPr/>
            </a:pPr>
            <a:r>
              <a:rPr lang="en-US" sz="3600">
                <a:solidFill>
                  <a:schemeClr val="bg1"/>
                </a:solidFill>
                <a:effectLst>
                  <a:outerShdw blurRad="38100" dist="38100" dir="2700000" algn="tl">
                    <a:srgbClr val="000000"/>
                  </a:outerShdw>
                </a:effectLst>
                <a:latin typeface="Arial" charset="0"/>
              </a:rPr>
              <a:t>…</a:t>
            </a:r>
            <a:r>
              <a:rPr lang="en-US" sz="3600" u="sng">
                <a:solidFill>
                  <a:schemeClr val="bg1"/>
                </a:solidFill>
                <a:effectLst>
                  <a:outerShdw blurRad="38100" dist="38100" dir="2700000" algn="tl">
                    <a:srgbClr val="000000"/>
                  </a:outerShdw>
                </a:effectLst>
                <a:latin typeface="Arial" charset="0"/>
              </a:rPr>
              <a:t>All</a:t>
            </a:r>
            <a:r>
              <a:rPr lang="en-US" sz="3600">
                <a:solidFill>
                  <a:schemeClr val="bg1"/>
                </a:solidFill>
                <a:effectLst>
                  <a:outerShdw blurRad="38100" dist="38100" dir="2700000" algn="tl">
                    <a:srgbClr val="000000"/>
                  </a:outerShdw>
                </a:effectLst>
                <a:latin typeface="Arial" charset="0"/>
              </a:rPr>
              <a:t> we possess is the Lord’s and we are accountable to Him for the use we make of it.”</a:t>
            </a:r>
          </a:p>
        </p:txBody>
      </p:sp>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2" descr="E064"/>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3"/>
          <p:cNvSpPr txBox="1">
            <a:spLocks noChangeArrowheads="1"/>
          </p:cNvSpPr>
          <p:nvPr/>
        </p:nvSpPr>
        <p:spPr bwMode="auto">
          <a:xfrm>
            <a:off x="0" y="2286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b="1" i="1" u="sng">
                <a:solidFill>
                  <a:schemeClr val="accent1"/>
                </a:solidFill>
                <a:effectLst>
                  <a:outerShdw blurRad="38100" dist="38100" dir="2700000" algn="tl">
                    <a:srgbClr val="000000"/>
                  </a:outerShdw>
                </a:effectLst>
                <a:latin typeface="Arial" charset="0"/>
              </a:rPr>
              <a:t>The simplicity of planned giving</a:t>
            </a:r>
          </a:p>
        </p:txBody>
      </p:sp>
      <p:sp>
        <p:nvSpPr>
          <p:cNvPr id="23556" name="Text Box 4"/>
          <p:cNvSpPr txBox="1">
            <a:spLocks noChangeArrowheads="1"/>
          </p:cNvSpPr>
          <p:nvPr/>
        </p:nvSpPr>
        <p:spPr bwMode="auto">
          <a:xfrm>
            <a:off x="898525" y="2398713"/>
            <a:ext cx="42830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endParaRPr lang="en-GB" altLang="en-US" sz="4000">
              <a:solidFill>
                <a:schemeClr val="bg1"/>
              </a:solidFill>
              <a:latin typeface="Arial" panose="020B0604020202020204" pitchFamily="34" charset="0"/>
            </a:endParaRPr>
          </a:p>
        </p:txBody>
      </p:sp>
      <p:sp>
        <p:nvSpPr>
          <p:cNvPr id="27653" name="Text Box 5"/>
          <p:cNvSpPr txBox="1">
            <a:spLocks noChangeArrowheads="1"/>
          </p:cNvSpPr>
          <p:nvPr/>
        </p:nvSpPr>
        <p:spPr bwMode="auto">
          <a:xfrm>
            <a:off x="76200" y="2117725"/>
            <a:ext cx="8534400" cy="701675"/>
          </a:xfrm>
          <a:prstGeom prst="rect">
            <a:avLst/>
          </a:prstGeom>
          <a:noFill/>
          <a:ln w="9525">
            <a:noFill/>
            <a:miter lim="800000"/>
            <a:headEnd/>
            <a:tailEnd/>
          </a:ln>
          <a:effectLst/>
        </p:spPr>
        <p:txBody>
          <a:bodyPr>
            <a:spAutoFit/>
          </a:bodyPr>
          <a:lstStyle/>
          <a:p>
            <a:pPr marL="342900" indent="-342900">
              <a:defRPr/>
            </a:pPr>
            <a:r>
              <a:rPr lang="en-US" sz="4000">
                <a:solidFill>
                  <a:schemeClr val="bg1"/>
                </a:solidFill>
                <a:effectLst>
                  <a:outerShdw blurRad="38100" dist="38100" dir="2700000" algn="tl">
                    <a:srgbClr val="000000"/>
                  </a:outerShdw>
                </a:effectLst>
                <a:latin typeface="Arial" charset="0"/>
              </a:rPr>
              <a:t>2. Give an offering: __% </a:t>
            </a:r>
          </a:p>
        </p:txBody>
      </p:sp>
      <p:sp>
        <p:nvSpPr>
          <p:cNvPr id="27654" name="Text Box 6"/>
          <p:cNvSpPr txBox="1">
            <a:spLocks noChangeArrowheads="1"/>
          </p:cNvSpPr>
          <p:nvPr/>
        </p:nvSpPr>
        <p:spPr bwMode="auto">
          <a:xfrm>
            <a:off x="76200" y="1219200"/>
            <a:ext cx="8001000" cy="701675"/>
          </a:xfrm>
          <a:prstGeom prst="rect">
            <a:avLst/>
          </a:prstGeom>
          <a:noFill/>
          <a:ln w="9525">
            <a:noFill/>
            <a:miter lim="800000"/>
            <a:headEnd/>
            <a:tailEnd/>
          </a:ln>
          <a:effectLst/>
        </p:spPr>
        <p:txBody>
          <a:bodyPr>
            <a:spAutoFit/>
          </a:bodyPr>
          <a:lstStyle/>
          <a:p>
            <a:pPr marL="342900" indent="-342900">
              <a:defRPr/>
            </a:pPr>
            <a:r>
              <a:rPr lang="en-US" sz="4000">
                <a:solidFill>
                  <a:schemeClr val="bg1"/>
                </a:solidFill>
                <a:effectLst>
                  <a:outerShdw blurRad="38100" dist="38100" dir="2700000" algn="tl">
                    <a:srgbClr val="000000"/>
                  </a:outerShdw>
                </a:effectLst>
                <a:latin typeface="Arial" charset="0"/>
              </a:rPr>
              <a:t>1. Return God’s Tithe  10%</a:t>
            </a:r>
          </a:p>
        </p:txBody>
      </p:sp>
      <p:sp>
        <p:nvSpPr>
          <p:cNvPr id="27655" name="Text Box 7"/>
          <p:cNvSpPr txBox="1">
            <a:spLocks noChangeArrowheads="1"/>
          </p:cNvSpPr>
          <p:nvPr/>
        </p:nvSpPr>
        <p:spPr bwMode="auto">
          <a:xfrm>
            <a:off x="76200" y="2971800"/>
            <a:ext cx="8153400" cy="701675"/>
          </a:xfrm>
          <a:prstGeom prst="rect">
            <a:avLst/>
          </a:prstGeom>
          <a:noFill/>
          <a:ln w="9525">
            <a:noFill/>
            <a:miter lim="800000"/>
            <a:headEnd/>
            <a:tailEnd/>
          </a:ln>
          <a:effectLst/>
        </p:spPr>
        <p:txBody>
          <a:bodyPr>
            <a:spAutoFit/>
          </a:bodyPr>
          <a:lstStyle/>
          <a:p>
            <a:pPr>
              <a:spcBef>
                <a:spcPct val="50000"/>
              </a:spcBef>
              <a:defRPr/>
            </a:pPr>
            <a:r>
              <a:rPr lang="en-US" sz="4000">
                <a:solidFill>
                  <a:schemeClr val="bg1"/>
                </a:solidFill>
                <a:effectLst>
                  <a:outerShdw blurRad="38100" dist="38100" dir="2700000" algn="tl">
                    <a:srgbClr val="000000"/>
                  </a:outerShdw>
                </a:effectLst>
                <a:latin typeface="Arial" charset="0"/>
              </a:rPr>
              <a:t>3. Write in “Lumpsum” or divide:</a:t>
            </a:r>
          </a:p>
        </p:txBody>
      </p:sp>
      <p:sp>
        <p:nvSpPr>
          <p:cNvPr id="27656" name="Text Box 8"/>
          <p:cNvSpPr txBox="1">
            <a:spLocks noChangeArrowheads="1"/>
          </p:cNvSpPr>
          <p:nvPr/>
        </p:nvSpPr>
        <p:spPr bwMode="auto">
          <a:xfrm>
            <a:off x="1295400" y="3794125"/>
            <a:ext cx="5105400" cy="701675"/>
          </a:xfrm>
          <a:prstGeom prst="rect">
            <a:avLst/>
          </a:prstGeom>
          <a:noFill/>
          <a:ln w="9525">
            <a:noFill/>
            <a:miter lim="800000"/>
            <a:headEnd/>
            <a:tailEnd/>
          </a:ln>
          <a:effectLst/>
        </p:spPr>
        <p:txBody>
          <a:bodyPr>
            <a:spAutoFit/>
          </a:bodyPr>
          <a:lstStyle/>
          <a:p>
            <a:pPr>
              <a:defRPr/>
            </a:pPr>
            <a:r>
              <a:rPr lang="en-US" sz="4000">
                <a:solidFill>
                  <a:schemeClr val="bg1"/>
                </a:solidFill>
                <a:effectLst>
                  <a:outerShdw blurRad="38100" dist="38100" dir="2700000" algn="tl">
                    <a:srgbClr val="000000"/>
                  </a:outerShdw>
                </a:effectLst>
                <a:latin typeface="Arial" charset="0"/>
              </a:rPr>
              <a:t>50% -  Local Church</a:t>
            </a:r>
          </a:p>
        </p:txBody>
      </p:sp>
      <p:sp>
        <p:nvSpPr>
          <p:cNvPr id="27657" name="Text Box 9"/>
          <p:cNvSpPr txBox="1">
            <a:spLocks noChangeArrowheads="1"/>
          </p:cNvSpPr>
          <p:nvPr/>
        </p:nvSpPr>
        <p:spPr bwMode="auto">
          <a:xfrm>
            <a:off x="1295400" y="4556125"/>
            <a:ext cx="7848600" cy="701675"/>
          </a:xfrm>
          <a:prstGeom prst="rect">
            <a:avLst/>
          </a:prstGeom>
          <a:noFill/>
          <a:ln w="9525">
            <a:noFill/>
            <a:miter lim="800000"/>
            <a:headEnd/>
            <a:tailEnd/>
          </a:ln>
          <a:effectLst/>
        </p:spPr>
        <p:txBody>
          <a:bodyPr>
            <a:spAutoFit/>
          </a:bodyPr>
          <a:lstStyle/>
          <a:p>
            <a:pPr>
              <a:defRPr/>
            </a:pPr>
            <a:r>
              <a:rPr lang="en-US" sz="4000">
                <a:solidFill>
                  <a:schemeClr val="bg1"/>
                </a:solidFill>
                <a:effectLst>
                  <a:outerShdw blurRad="38100" dist="38100" dir="2700000" algn="tl">
                    <a:srgbClr val="000000"/>
                  </a:outerShdw>
                </a:effectLst>
                <a:latin typeface="Arial" charset="0"/>
              </a:rPr>
              <a:t>20% -  Conference Development</a:t>
            </a:r>
          </a:p>
        </p:txBody>
      </p:sp>
      <p:sp>
        <p:nvSpPr>
          <p:cNvPr id="27658" name="Text Box 10"/>
          <p:cNvSpPr txBox="1">
            <a:spLocks noChangeArrowheads="1"/>
          </p:cNvSpPr>
          <p:nvPr/>
        </p:nvSpPr>
        <p:spPr bwMode="auto">
          <a:xfrm>
            <a:off x="1295400" y="6080125"/>
            <a:ext cx="6019800" cy="701675"/>
          </a:xfrm>
          <a:prstGeom prst="rect">
            <a:avLst/>
          </a:prstGeom>
          <a:noFill/>
          <a:ln w="9525">
            <a:noFill/>
            <a:miter lim="800000"/>
            <a:headEnd/>
            <a:tailEnd/>
          </a:ln>
          <a:effectLst/>
        </p:spPr>
        <p:txBody>
          <a:bodyPr>
            <a:spAutoFit/>
          </a:bodyPr>
          <a:lstStyle/>
          <a:p>
            <a:pPr>
              <a:defRPr/>
            </a:pPr>
            <a:r>
              <a:rPr lang="en-US" sz="4000">
                <a:solidFill>
                  <a:schemeClr val="bg1"/>
                </a:solidFill>
                <a:effectLst>
                  <a:outerShdw blurRad="38100" dist="38100" dir="2700000" algn="tl">
                    <a:srgbClr val="000000"/>
                  </a:outerShdw>
                </a:effectLst>
                <a:latin typeface="Arial" charset="0"/>
              </a:rPr>
              <a:t>10% -  Union Contribution</a:t>
            </a:r>
          </a:p>
        </p:txBody>
      </p:sp>
      <p:sp>
        <p:nvSpPr>
          <p:cNvPr id="27659" name="Text Box 11"/>
          <p:cNvSpPr txBox="1">
            <a:spLocks noChangeArrowheads="1"/>
          </p:cNvSpPr>
          <p:nvPr/>
        </p:nvSpPr>
        <p:spPr bwMode="auto">
          <a:xfrm>
            <a:off x="1295400" y="5318125"/>
            <a:ext cx="5638800" cy="701675"/>
          </a:xfrm>
          <a:prstGeom prst="rect">
            <a:avLst/>
          </a:prstGeom>
          <a:noFill/>
          <a:ln w="9525">
            <a:noFill/>
            <a:miter lim="800000"/>
            <a:headEnd/>
            <a:tailEnd/>
          </a:ln>
          <a:effectLst/>
        </p:spPr>
        <p:txBody>
          <a:bodyPr>
            <a:spAutoFit/>
          </a:bodyPr>
          <a:lstStyle/>
          <a:p>
            <a:pPr>
              <a:defRPr/>
            </a:pPr>
            <a:r>
              <a:rPr lang="en-US" sz="4000">
                <a:solidFill>
                  <a:schemeClr val="bg1"/>
                </a:solidFill>
                <a:effectLst>
                  <a:outerShdw blurRad="38100" dist="38100" dir="2700000" algn="tl">
                    <a:srgbClr val="000000"/>
                  </a:outerShdw>
                </a:effectLst>
                <a:latin typeface="Arial" charset="0"/>
              </a:rPr>
              <a:t>20% -  World mission</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4"/>
                                        </p:tgtEl>
                                        <p:attrNameLst>
                                          <p:attrName>style.visibility</p:attrName>
                                        </p:attrNameLst>
                                      </p:cBhvr>
                                      <p:to>
                                        <p:strVal val="visible"/>
                                      </p:to>
                                    </p:set>
                                    <p:anim calcmode="lin" valueType="num">
                                      <p:cBhvr additive="base">
                                        <p:cTn id="7" dur="500" fill="hold"/>
                                        <p:tgtEl>
                                          <p:spTgt spid="27654"/>
                                        </p:tgtEl>
                                        <p:attrNameLst>
                                          <p:attrName>ppt_x</p:attrName>
                                        </p:attrNameLst>
                                      </p:cBhvr>
                                      <p:tavLst>
                                        <p:tav tm="0">
                                          <p:val>
                                            <p:strVal val="#ppt_x"/>
                                          </p:val>
                                        </p:tav>
                                        <p:tav tm="100000">
                                          <p:val>
                                            <p:strVal val="#ppt_x"/>
                                          </p:val>
                                        </p:tav>
                                      </p:tavLst>
                                    </p:anim>
                                    <p:anim calcmode="lin" valueType="num">
                                      <p:cBhvr additive="base">
                                        <p:cTn id="8" dur="500" fill="hold"/>
                                        <p:tgtEl>
                                          <p:spTgt spid="2765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3"/>
                                        </p:tgtEl>
                                        <p:attrNameLst>
                                          <p:attrName>style.visibility</p:attrName>
                                        </p:attrNameLst>
                                      </p:cBhvr>
                                      <p:to>
                                        <p:strVal val="visible"/>
                                      </p:to>
                                    </p:set>
                                    <p:anim calcmode="lin" valueType="num">
                                      <p:cBhvr additive="base">
                                        <p:cTn id="13" dur="500" fill="hold"/>
                                        <p:tgtEl>
                                          <p:spTgt spid="27653"/>
                                        </p:tgtEl>
                                        <p:attrNameLst>
                                          <p:attrName>ppt_x</p:attrName>
                                        </p:attrNameLst>
                                      </p:cBhvr>
                                      <p:tavLst>
                                        <p:tav tm="0">
                                          <p:val>
                                            <p:strVal val="#ppt_x"/>
                                          </p:val>
                                        </p:tav>
                                        <p:tav tm="100000">
                                          <p:val>
                                            <p:strVal val="#ppt_x"/>
                                          </p:val>
                                        </p:tav>
                                      </p:tavLst>
                                    </p:anim>
                                    <p:anim calcmode="lin" valueType="num">
                                      <p:cBhvr additive="base">
                                        <p:cTn id="14" dur="500" fill="hold"/>
                                        <p:tgtEl>
                                          <p:spTgt spid="2765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5"/>
                                        </p:tgtEl>
                                        <p:attrNameLst>
                                          <p:attrName>style.visibility</p:attrName>
                                        </p:attrNameLst>
                                      </p:cBhvr>
                                      <p:to>
                                        <p:strVal val="visible"/>
                                      </p:to>
                                    </p:set>
                                    <p:anim calcmode="lin" valueType="num">
                                      <p:cBhvr additive="base">
                                        <p:cTn id="19" dur="500" fill="hold"/>
                                        <p:tgtEl>
                                          <p:spTgt spid="27655"/>
                                        </p:tgtEl>
                                        <p:attrNameLst>
                                          <p:attrName>ppt_x</p:attrName>
                                        </p:attrNameLst>
                                      </p:cBhvr>
                                      <p:tavLst>
                                        <p:tav tm="0">
                                          <p:val>
                                            <p:strVal val="#ppt_x"/>
                                          </p:val>
                                        </p:tav>
                                        <p:tav tm="100000">
                                          <p:val>
                                            <p:strVal val="#ppt_x"/>
                                          </p:val>
                                        </p:tav>
                                      </p:tavLst>
                                    </p:anim>
                                    <p:anim calcmode="lin" valueType="num">
                                      <p:cBhvr additive="base">
                                        <p:cTn id="20" dur="500" fill="hold"/>
                                        <p:tgtEl>
                                          <p:spTgt spid="2765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656"/>
                                        </p:tgtEl>
                                        <p:attrNameLst>
                                          <p:attrName>style.visibility</p:attrName>
                                        </p:attrNameLst>
                                      </p:cBhvr>
                                      <p:to>
                                        <p:strVal val="visible"/>
                                      </p:to>
                                    </p:set>
                                    <p:anim calcmode="lin" valueType="num">
                                      <p:cBhvr additive="base">
                                        <p:cTn id="25" dur="500" fill="hold"/>
                                        <p:tgtEl>
                                          <p:spTgt spid="27656"/>
                                        </p:tgtEl>
                                        <p:attrNameLst>
                                          <p:attrName>ppt_x</p:attrName>
                                        </p:attrNameLst>
                                      </p:cBhvr>
                                      <p:tavLst>
                                        <p:tav tm="0">
                                          <p:val>
                                            <p:strVal val="0-#ppt_w/2"/>
                                          </p:val>
                                        </p:tav>
                                        <p:tav tm="100000">
                                          <p:val>
                                            <p:strVal val="#ppt_x"/>
                                          </p:val>
                                        </p:tav>
                                      </p:tavLst>
                                    </p:anim>
                                    <p:anim calcmode="lin" valueType="num">
                                      <p:cBhvr additive="base">
                                        <p:cTn id="26" dur="500" fill="hold"/>
                                        <p:tgtEl>
                                          <p:spTgt spid="2765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7657"/>
                                        </p:tgtEl>
                                        <p:attrNameLst>
                                          <p:attrName>style.visibility</p:attrName>
                                        </p:attrNameLst>
                                      </p:cBhvr>
                                      <p:to>
                                        <p:strVal val="visible"/>
                                      </p:to>
                                    </p:set>
                                    <p:anim calcmode="lin" valueType="num">
                                      <p:cBhvr additive="base">
                                        <p:cTn id="31" dur="500" fill="hold"/>
                                        <p:tgtEl>
                                          <p:spTgt spid="27657"/>
                                        </p:tgtEl>
                                        <p:attrNameLst>
                                          <p:attrName>ppt_x</p:attrName>
                                        </p:attrNameLst>
                                      </p:cBhvr>
                                      <p:tavLst>
                                        <p:tav tm="0">
                                          <p:val>
                                            <p:strVal val="1+#ppt_w/2"/>
                                          </p:val>
                                        </p:tav>
                                        <p:tav tm="100000">
                                          <p:val>
                                            <p:strVal val="#ppt_x"/>
                                          </p:val>
                                        </p:tav>
                                      </p:tavLst>
                                    </p:anim>
                                    <p:anim calcmode="lin" valueType="num">
                                      <p:cBhvr additive="base">
                                        <p:cTn id="32" dur="500" fill="hold"/>
                                        <p:tgtEl>
                                          <p:spTgt spid="2765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7659"/>
                                        </p:tgtEl>
                                        <p:attrNameLst>
                                          <p:attrName>style.visibility</p:attrName>
                                        </p:attrNameLst>
                                      </p:cBhvr>
                                      <p:to>
                                        <p:strVal val="visible"/>
                                      </p:to>
                                    </p:set>
                                    <p:anim calcmode="lin" valueType="num">
                                      <p:cBhvr additive="base">
                                        <p:cTn id="37" dur="500" fill="hold"/>
                                        <p:tgtEl>
                                          <p:spTgt spid="27659"/>
                                        </p:tgtEl>
                                        <p:attrNameLst>
                                          <p:attrName>ppt_x</p:attrName>
                                        </p:attrNameLst>
                                      </p:cBhvr>
                                      <p:tavLst>
                                        <p:tav tm="0">
                                          <p:val>
                                            <p:strVal val="1+#ppt_w/2"/>
                                          </p:val>
                                        </p:tav>
                                        <p:tav tm="100000">
                                          <p:val>
                                            <p:strVal val="#ppt_x"/>
                                          </p:val>
                                        </p:tav>
                                      </p:tavLst>
                                    </p:anim>
                                    <p:anim calcmode="lin" valueType="num">
                                      <p:cBhvr additive="base">
                                        <p:cTn id="38" dur="500" fill="hold"/>
                                        <p:tgtEl>
                                          <p:spTgt spid="27659"/>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7658"/>
                                        </p:tgtEl>
                                        <p:attrNameLst>
                                          <p:attrName>style.visibility</p:attrName>
                                        </p:attrNameLst>
                                      </p:cBhvr>
                                      <p:to>
                                        <p:strVal val="visible"/>
                                      </p:to>
                                    </p:set>
                                    <p:anim calcmode="lin" valueType="num">
                                      <p:cBhvr additive="base">
                                        <p:cTn id="43" dur="500" fill="hold"/>
                                        <p:tgtEl>
                                          <p:spTgt spid="27658"/>
                                        </p:tgtEl>
                                        <p:attrNameLst>
                                          <p:attrName>ppt_x</p:attrName>
                                        </p:attrNameLst>
                                      </p:cBhvr>
                                      <p:tavLst>
                                        <p:tav tm="0">
                                          <p:val>
                                            <p:strVal val="1+#ppt_w/2"/>
                                          </p:val>
                                        </p:tav>
                                        <p:tav tm="100000">
                                          <p:val>
                                            <p:strVal val="#ppt_x"/>
                                          </p:val>
                                        </p:tav>
                                      </p:tavLst>
                                    </p:anim>
                                    <p:anim calcmode="lin" valueType="num">
                                      <p:cBhvr additive="base">
                                        <p:cTn id="44" dur="500" fill="hold"/>
                                        <p:tgtEl>
                                          <p:spTgt spid="276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autoUpdateAnimBg="0"/>
      <p:bldP spid="27654" grpId="0" autoUpdateAnimBg="0"/>
      <p:bldP spid="27655" grpId="0" autoUpdateAnimBg="0"/>
      <p:bldP spid="27656" grpId="0" autoUpdateAnimBg="0"/>
      <p:bldP spid="27657" grpId="0" autoUpdateAnimBg="0"/>
      <p:bldP spid="27658" grpId="0" autoUpdateAnimBg="0"/>
      <p:bldP spid="27659"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descr="Z0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2"/>
          <p:cNvSpPr txBox="1">
            <a:spLocks noChangeArrowheads="1"/>
          </p:cNvSpPr>
          <p:nvPr/>
        </p:nvSpPr>
        <p:spPr bwMode="auto">
          <a:xfrm>
            <a:off x="0" y="0"/>
            <a:ext cx="9144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spcBef>
                <a:spcPct val="50000"/>
              </a:spcBef>
            </a:pPr>
            <a:endParaRPr lang="en-GB" altLang="en-US" sz="5200"/>
          </a:p>
        </p:txBody>
      </p:sp>
      <p:sp>
        <p:nvSpPr>
          <p:cNvPr id="36867" name="Text Box 3"/>
          <p:cNvSpPr txBox="1">
            <a:spLocks noChangeArrowheads="1"/>
          </p:cNvSpPr>
          <p:nvPr/>
        </p:nvSpPr>
        <p:spPr bwMode="auto">
          <a:xfrm>
            <a:off x="152400" y="304800"/>
            <a:ext cx="3810000" cy="2287588"/>
          </a:xfrm>
          <a:prstGeom prst="rect">
            <a:avLst/>
          </a:prstGeom>
          <a:noFill/>
          <a:ln w="9525">
            <a:noFill/>
            <a:miter lim="800000"/>
            <a:headEnd/>
            <a:tailEnd/>
          </a:ln>
          <a:effectLst/>
        </p:spPr>
        <p:txBody>
          <a:bodyPr>
            <a:spAutoFit/>
          </a:bodyPr>
          <a:lstStyle/>
          <a:p>
            <a:pPr algn="ctr">
              <a:spcBef>
                <a:spcPct val="50000"/>
              </a:spcBef>
              <a:defRPr/>
            </a:pPr>
            <a:r>
              <a:rPr lang="en-US" b="1">
                <a:solidFill>
                  <a:schemeClr val="accent1"/>
                </a:solidFill>
                <a:effectLst>
                  <a:outerShdw blurRad="38100" dist="38100" dir="2700000" algn="tl">
                    <a:srgbClr val="000000"/>
                  </a:outerShdw>
                </a:effectLst>
                <a:latin typeface="Arial" charset="0"/>
              </a:rPr>
              <a:t>Living on a       budget !</a:t>
            </a:r>
          </a:p>
          <a:p>
            <a:pPr algn="ctr">
              <a:spcBef>
                <a:spcPct val="50000"/>
              </a:spcBef>
              <a:defRPr/>
            </a:pPr>
            <a:r>
              <a:rPr lang="en-US" sz="3200">
                <a:solidFill>
                  <a:srgbClr val="FFFF00"/>
                </a:solidFill>
                <a:effectLst>
                  <a:outerShdw blurRad="38100" dist="38100" dir="2700000" algn="tl">
                    <a:srgbClr val="000000"/>
                  </a:outerShdw>
                </a:effectLst>
                <a:latin typeface="Arial" charset="0"/>
              </a:rPr>
              <a:t>(Pg.6-M)</a:t>
            </a: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Y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ext Box 2"/>
          <p:cNvSpPr txBox="1">
            <a:spLocks noChangeArrowheads="1"/>
          </p:cNvSpPr>
          <p:nvPr/>
        </p:nvSpPr>
        <p:spPr bwMode="auto">
          <a:xfrm>
            <a:off x="2438400" y="0"/>
            <a:ext cx="6629400" cy="1409700"/>
          </a:xfrm>
          <a:prstGeom prst="rect">
            <a:avLst/>
          </a:prstGeom>
          <a:noFill/>
          <a:ln w="9525">
            <a:noFill/>
            <a:miter lim="800000"/>
            <a:headEnd/>
            <a:tailEnd/>
          </a:ln>
          <a:effectLst/>
        </p:spPr>
        <p:txBody>
          <a:bodyPr>
            <a:spAutoFit/>
          </a:bodyPr>
          <a:lstStyle/>
          <a:p>
            <a:pPr marL="342900" indent="-342900" algn="ctr">
              <a:lnSpc>
                <a:spcPct val="90000"/>
              </a:lnSpc>
              <a:spcBef>
                <a:spcPct val="50000"/>
              </a:spcBef>
              <a:defRPr/>
            </a:pPr>
            <a:r>
              <a:rPr lang="en-US" b="1">
                <a:solidFill>
                  <a:schemeClr val="bg1"/>
                </a:solidFill>
                <a:effectLst>
                  <a:outerShdw blurRad="38100" dist="38100" dir="2700000" algn="tl">
                    <a:srgbClr val="000000"/>
                  </a:outerShdw>
                </a:effectLst>
                <a:latin typeface="Arial" charset="0"/>
              </a:rPr>
              <a:t>End time events                       </a:t>
            </a:r>
            <a:r>
              <a:rPr lang="en-US">
                <a:solidFill>
                  <a:schemeClr val="bg1"/>
                </a:solidFill>
                <a:effectLst>
                  <a:outerShdw blurRad="38100" dist="38100" dir="2700000" algn="tl">
                    <a:srgbClr val="000000"/>
                  </a:outerShdw>
                </a:effectLst>
                <a:latin typeface="Arial" charset="0"/>
              </a:rPr>
              <a:t>(in the church)</a:t>
            </a:r>
          </a:p>
        </p:txBody>
      </p:sp>
      <p:sp>
        <p:nvSpPr>
          <p:cNvPr id="19459" name="Text Box 3"/>
          <p:cNvSpPr txBox="1">
            <a:spLocks noChangeArrowheads="1"/>
          </p:cNvSpPr>
          <p:nvPr/>
        </p:nvSpPr>
        <p:spPr bwMode="auto">
          <a:xfrm>
            <a:off x="3657600" y="1590675"/>
            <a:ext cx="4572000" cy="695325"/>
          </a:xfrm>
          <a:prstGeom prst="rect">
            <a:avLst/>
          </a:prstGeom>
          <a:noFill/>
          <a:ln w="9525">
            <a:noFill/>
            <a:miter lim="800000"/>
            <a:headEnd/>
            <a:tailEnd/>
          </a:ln>
          <a:effectLst/>
        </p:spPr>
        <p:txBody>
          <a:bodyPr>
            <a:spAutoFit/>
          </a:bodyPr>
          <a:lstStyle/>
          <a:p>
            <a:pPr marL="342900" indent="-342900" algn="ctr">
              <a:lnSpc>
                <a:spcPct val="90000"/>
              </a:lnSpc>
              <a:spcBef>
                <a:spcPct val="50000"/>
              </a:spcBef>
              <a:defRPr/>
            </a:pPr>
            <a:r>
              <a:rPr lang="en-US" sz="4400" b="1">
                <a:solidFill>
                  <a:srgbClr val="FFFF00"/>
                </a:solidFill>
                <a:effectLst>
                  <a:outerShdw blurRad="38100" dist="38100" dir="2700000" algn="tl">
                    <a:srgbClr val="000000"/>
                  </a:outerShdw>
                </a:effectLst>
                <a:latin typeface="Arial" charset="0"/>
              </a:rPr>
              <a:t>Matthew 25</a:t>
            </a:r>
          </a:p>
        </p:txBody>
      </p:sp>
      <p:sp>
        <p:nvSpPr>
          <p:cNvPr id="19460" name="Text Box 4"/>
          <p:cNvSpPr txBox="1">
            <a:spLocks noChangeArrowheads="1"/>
          </p:cNvSpPr>
          <p:nvPr/>
        </p:nvSpPr>
        <p:spPr bwMode="auto">
          <a:xfrm>
            <a:off x="1371600" y="2711450"/>
            <a:ext cx="7175500" cy="641350"/>
          </a:xfrm>
          <a:prstGeom prst="rect">
            <a:avLst/>
          </a:prstGeom>
          <a:noFill/>
          <a:ln w="9525">
            <a:noFill/>
            <a:miter lim="800000"/>
            <a:headEnd/>
            <a:tailEnd/>
          </a:ln>
          <a:effectLst/>
        </p:spPr>
        <p:txBody>
          <a:bodyPr>
            <a:spAutoFit/>
          </a:bodyPr>
          <a:lstStyle/>
          <a:p>
            <a:pPr marL="342900" indent="-342900">
              <a:lnSpc>
                <a:spcPct val="90000"/>
              </a:lnSpc>
              <a:spcBef>
                <a:spcPct val="50000"/>
              </a:spcBef>
              <a:defRPr/>
            </a:pPr>
            <a:r>
              <a:rPr lang="en-US" sz="4000">
                <a:solidFill>
                  <a:schemeClr val="bg1"/>
                </a:solidFill>
                <a:effectLst>
                  <a:outerShdw blurRad="38100" dist="38100" dir="2700000" algn="tl">
                    <a:srgbClr val="000000"/>
                  </a:outerShdw>
                </a:effectLst>
                <a:latin typeface="Arial" charset="0"/>
              </a:rPr>
              <a:t>v    1-13  Parable of the virgins</a:t>
            </a:r>
          </a:p>
        </p:txBody>
      </p:sp>
      <p:sp>
        <p:nvSpPr>
          <p:cNvPr id="19461" name="Text Box 5"/>
          <p:cNvSpPr txBox="1">
            <a:spLocks noChangeArrowheads="1"/>
          </p:cNvSpPr>
          <p:nvPr/>
        </p:nvSpPr>
        <p:spPr bwMode="auto">
          <a:xfrm>
            <a:off x="1371600" y="3429000"/>
            <a:ext cx="7346950" cy="641350"/>
          </a:xfrm>
          <a:prstGeom prst="rect">
            <a:avLst/>
          </a:prstGeom>
          <a:noFill/>
          <a:ln w="9525">
            <a:noFill/>
            <a:miter lim="800000"/>
            <a:headEnd/>
            <a:tailEnd/>
          </a:ln>
          <a:effectLst/>
        </p:spPr>
        <p:txBody>
          <a:bodyPr>
            <a:spAutoFit/>
          </a:bodyPr>
          <a:lstStyle/>
          <a:p>
            <a:pPr marL="342900" indent="-342900">
              <a:lnSpc>
                <a:spcPct val="90000"/>
              </a:lnSpc>
              <a:spcBef>
                <a:spcPct val="50000"/>
              </a:spcBef>
              <a:defRPr/>
            </a:pPr>
            <a:r>
              <a:rPr lang="en-US" sz="4000">
                <a:solidFill>
                  <a:schemeClr val="bg1"/>
                </a:solidFill>
                <a:effectLst>
                  <a:outerShdw blurRad="38100" dist="38100" dir="2700000" algn="tl">
                    <a:srgbClr val="000000"/>
                  </a:outerShdw>
                </a:effectLst>
                <a:latin typeface="Arial" charset="0"/>
              </a:rPr>
              <a:t>v  14-30  Parable of the talents</a:t>
            </a:r>
          </a:p>
        </p:txBody>
      </p:sp>
      <p:sp>
        <p:nvSpPr>
          <p:cNvPr id="19462" name="Text Box 6"/>
          <p:cNvSpPr txBox="1">
            <a:spLocks noChangeArrowheads="1"/>
          </p:cNvSpPr>
          <p:nvPr/>
        </p:nvSpPr>
        <p:spPr bwMode="auto">
          <a:xfrm>
            <a:off x="1371600" y="4083050"/>
            <a:ext cx="7772400" cy="641350"/>
          </a:xfrm>
          <a:prstGeom prst="rect">
            <a:avLst/>
          </a:prstGeom>
          <a:noFill/>
          <a:ln w="9525">
            <a:noFill/>
            <a:miter lim="800000"/>
            <a:headEnd/>
            <a:tailEnd/>
          </a:ln>
          <a:effectLst/>
        </p:spPr>
        <p:txBody>
          <a:bodyPr>
            <a:spAutoFit/>
          </a:bodyPr>
          <a:lstStyle/>
          <a:p>
            <a:pPr marL="342900" indent="-342900">
              <a:lnSpc>
                <a:spcPct val="90000"/>
              </a:lnSpc>
              <a:spcBef>
                <a:spcPct val="50000"/>
              </a:spcBef>
              <a:defRPr/>
            </a:pPr>
            <a:r>
              <a:rPr lang="en-US" sz="4000">
                <a:solidFill>
                  <a:schemeClr val="bg1"/>
                </a:solidFill>
                <a:effectLst>
                  <a:outerShdw blurRad="38100" dist="38100" dir="2700000" algn="tl">
                    <a:srgbClr val="000000"/>
                  </a:outerShdw>
                </a:effectLst>
                <a:latin typeface="Arial" charset="0"/>
              </a:rPr>
              <a:t>v  31-46  Parable of sheep/goats</a:t>
            </a:r>
            <a:endParaRPr lang="en-US" sz="4000" b="1">
              <a:solidFill>
                <a:schemeClr val="bg1"/>
              </a:solidFill>
              <a:effectLst>
                <a:outerShdw blurRad="38100" dist="38100" dir="2700000" algn="tl">
                  <a:srgbClr val="000000"/>
                </a:outerShdw>
              </a:effectLst>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additive="base">
                                        <p:cTn id="7" dur="500" fill="hold"/>
                                        <p:tgtEl>
                                          <p:spTgt spid="19460"/>
                                        </p:tgtEl>
                                        <p:attrNameLst>
                                          <p:attrName>ppt_x</p:attrName>
                                        </p:attrNameLst>
                                      </p:cBhvr>
                                      <p:tavLst>
                                        <p:tav tm="0">
                                          <p:val>
                                            <p:strVal val="1+#ppt_w/2"/>
                                          </p:val>
                                        </p:tav>
                                        <p:tav tm="100000">
                                          <p:val>
                                            <p:strVal val="#ppt_x"/>
                                          </p:val>
                                        </p:tav>
                                      </p:tavLst>
                                    </p:anim>
                                    <p:anim calcmode="lin" valueType="num">
                                      <p:cBhvr additive="base">
                                        <p:cTn id="8" dur="500" fill="hold"/>
                                        <p:tgtEl>
                                          <p:spTgt spid="1946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9461"/>
                                        </p:tgtEl>
                                        <p:attrNameLst>
                                          <p:attrName>style.visibility</p:attrName>
                                        </p:attrNameLst>
                                      </p:cBhvr>
                                      <p:to>
                                        <p:strVal val="visible"/>
                                      </p:to>
                                    </p:set>
                                    <p:anim calcmode="lin" valueType="num">
                                      <p:cBhvr additive="base">
                                        <p:cTn id="13" dur="500" fill="hold"/>
                                        <p:tgtEl>
                                          <p:spTgt spid="19461"/>
                                        </p:tgtEl>
                                        <p:attrNameLst>
                                          <p:attrName>ppt_x</p:attrName>
                                        </p:attrNameLst>
                                      </p:cBhvr>
                                      <p:tavLst>
                                        <p:tav tm="0">
                                          <p:val>
                                            <p:strVal val="1+#ppt_w/2"/>
                                          </p:val>
                                        </p:tav>
                                        <p:tav tm="100000">
                                          <p:val>
                                            <p:strVal val="#ppt_x"/>
                                          </p:val>
                                        </p:tav>
                                      </p:tavLst>
                                    </p:anim>
                                    <p:anim calcmode="lin" valueType="num">
                                      <p:cBhvr additive="base">
                                        <p:cTn id="14" dur="500" fill="hold"/>
                                        <p:tgtEl>
                                          <p:spTgt spid="1946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9462"/>
                                        </p:tgtEl>
                                        <p:attrNameLst>
                                          <p:attrName>style.visibility</p:attrName>
                                        </p:attrNameLst>
                                      </p:cBhvr>
                                      <p:to>
                                        <p:strVal val="visible"/>
                                      </p:to>
                                    </p:set>
                                    <p:anim calcmode="lin" valueType="num">
                                      <p:cBhvr additive="base">
                                        <p:cTn id="19" dur="500" fill="hold"/>
                                        <p:tgtEl>
                                          <p:spTgt spid="19462"/>
                                        </p:tgtEl>
                                        <p:attrNameLst>
                                          <p:attrName>ppt_x</p:attrName>
                                        </p:attrNameLst>
                                      </p:cBhvr>
                                      <p:tavLst>
                                        <p:tav tm="0">
                                          <p:val>
                                            <p:strVal val="1+#ppt_w/2"/>
                                          </p:val>
                                        </p:tav>
                                        <p:tav tm="100000">
                                          <p:val>
                                            <p:strVal val="#ppt_x"/>
                                          </p:val>
                                        </p:tav>
                                      </p:tavLst>
                                    </p:anim>
                                    <p:anim calcmode="lin" valueType="num">
                                      <p:cBhvr additive="base">
                                        <p:cTn id="20" dur="500" fill="hold"/>
                                        <p:tgtEl>
                                          <p:spTgt spid="194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utoUpdateAnimBg="0"/>
      <p:bldP spid="19461" grpId="0" autoUpdateAnimBg="0"/>
      <p:bldP spid="19462"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descr="E088"/>
          <p:cNvPicPr>
            <a:picLocks noChangeAspect="1" noChangeArrowheads="1"/>
          </p:cNvPicPr>
          <p:nvPr/>
        </p:nvPicPr>
        <p:blipFill>
          <a:blip r:embed="rId3">
            <a:lum bright="-40000" contrast="-6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Text Box 2"/>
          <p:cNvSpPr txBox="1">
            <a:spLocks noChangeArrowheads="1"/>
          </p:cNvSpPr>
          <p:nvPr/>
        </p:nvSpPr>
        <p:spPr bwMode="auto">
          <a:xfrm>
            <a:off x="1981200" y="44450"/>
            <a:ext cx="5334000" cy="1860550"/>
          </a:xfrm>
          <a:prstGeom prst="rect">
            <a:avLst/>
          </a:prstGeom>
          <a:noFill/>
          <a:ln w="9525">
            <a:noFill/>
            <a:miter lim="800000"/>
            <a:headEnd/>
            <a:tailEnd/>
          </a:ln>
          <a:effectLst/>
        </p:spPr>
        <p:txBody>
          <a:bodyPr>
            <a:spAutoFit/>
          </a:bodyPr>
          <a:lstStyle/>
          <a:p>
            <a:pPr algn="ctr">
              <a:spcBef>
                <a:spcPct val="50000"/>
              </a:spcBef>
              <a:defRPr/>
            </a:pPr>
            <a:r>
              <a:rPr lang="en-US" sz="5800" b="1">
                <a:solidFill>
                  <a:schemeClr val="accent1"/>
                </a:solidFill>
                <a:effectLst>
                  <a:outerShdw blurRad="38100" dist="38100" dir="2700000" algn="tl">
                    <a:srgbClr val="000000"/>
                  </a:outerShdw>
                </a:effectLst>
                <a:latin typeface="Arial" charset="0"/>
              </a:rPr>
              <a:t>Where should   I invest ?</a:t>
            </a:r>
          </a:p>
        </p:txBody>
      </p:sp>
      <p:sp>
        <p:nvSpPr>
          <p:cNvPr id="12291" name="Text Box 3"/>
          <p:cNvSpPr txBox="1">
            <a:spLocks noChangeArrowheads="1"/>
          </p:cNvSpPr>
          <p:nvPr/>
        </p:nvSpPr>
        <p:spPr bwMode="auto">
          <a:xfrm>
            <a:off x="457200" y="1981200"/>
            <a:ext cx="8229600" cy="1190625"/>
          </a:xfrm>
          <a:prstGeom prst="rect">
            <a:avLst/>
          </a:prstGeom>
          <a:noFill/>
          <a:ln w="9525">
            <a:noFill/>
            <a:miter lim="800000"/>
            <a:headEnd/>
            <a:tailEnd/>
          </a:ln>
          <a:effectLst/>
        </p:spPr>
        <p:txBody>
          <a:bodyPr>
            <a:spAutoFit/>
          </a:bodyPr>
          <a:lstStyle/>
          <a:p>
            <a:pPr>
              <a:spcBef>
                <a:spcPct val="50000"/>
              </a:spcBef>
              <a:defRPr/>
            </a:pPr>
            <a:r>
              <a:rPr lang="en-US" sz="3600">
                <a:solidFill>
                  <a:schemeClr val="bg1"/>
                </a:solidFill>
                <a:effectLst>
                  <a:outerShdw blurRad="38100" dist="38100" dir="2700000" algn="tl">
                    <a:srgbClr val="000000"/>
                  </a:outerShdw>
                </a:effectLst>
                <a:latin typeface="Arial" charset="0"/>
              </a:rPr>
              <a:t>*  Do not lay up for yourselves        	</a:t>
            </a:r>
            <a:r>
              <a:rPr lang="en-US" sz="3600">
                <a:solidFill>
                  <a:srgbClr val="FFCC00"/>
                </a:solidFill>
                <a:effectLst>
                  <a:outerShdw blurRad="38100" dist="38100" dir="2700000" algn="tl">
                    <a:srgbClr val="000000"/>
                  </a:outerShdw>
                </a:effectLst>
                <a:latin typeface="Arial" charset="0"/>
              </a:rPr>
              <a:t>treasures on this earth </a:t>
            </a:r>
            <a:r>
              <a:rPr lang="en-US" sz="3600">
                <a:solidFill>
                  <a:schemeClr val="bg1"/>
                </a:solidFill>
                <a:effectLst>
                  <a:outerShdw blurRad="38100" dist="38100" dir="2700000" algn="tl">
                    <a:srgbClr val="000000"/>
                  </a:outerShdw>
                </a:effectLst>
                <a:latin typeface="Arial" charset="0"/>
              </a:rPr>
              <a:t>- Matt. 6:19</a:t>
            </a:r>
            <a:endParaRPr lang="en-GB" sz="3600"/>
          </a:p>
        </p:txBody>
      </p:sp>
      <p:sp>
        <p:nvSpPr>
          <p:cNvPr id="12292" name="Text Box 4"/>
          <p:cNvSpPr txBox="1">
            <a:spLocks noChangeArrowheads="1"/>
          </p:cNvSpPr>
          <p:nvPr/>
        </p:nvSpPr>
        <p:spPr bwMode="auto">
          <a:xfrm>
            <a:off x="381000" y="3733800"/>
            <a:ext cx="9525000" cy="1190625"/>
          </a:xfrm>
          <a:prstGeom prst="rect">
            <a:avLst/>
          </a:prstGeom>
          <a:noFill/>
          <a:ln w="9525">
            <a:noFill/>
            <a:miter lim="800000"/>
            <a:headEnd/>
            <a:tailEnd/>
          </a:ln>
          <a:effectLst/>
        </p:spPr>
        <p:txBody>
          <a:bodyPr>
            <a:spAutoFit/>
          </a:bodyPr>
          <a:lstStyle/>
          <a:p>
            <a:pPr>
              <a:spcBef>
                <a:spcPct val="50000"/>
              </a:spcBef>
              <a:defRPr/>
            </a:pPr>
            <a:r>
              <a:rPr lang="en-US" sz="3600">
                <a:solidFill>
                  <a:schemeClr val="bg1"/>
                </a:solidFill>
                <a:effectLst>
                  <a:outerShdw blurRad="38100" dist="38100" dir="2700000" algn="tl">
                    <a:srgbClr val="000000"/>
                  </a:outerShdw>
                </a:effectLst>
                <a:latin typeface="Arial" charset="0"/>
              </a:rPr>
              <a:t>*  … but lay up for yourselves                  	</a:t>
            </a:r>
            <a:r>
              <a:rPr lang="en-US" sz="3600">
                <a:solidFill>
                  <a:srgbClr val="FFCC00"/>
                </a:solidFill>
                <a:effectLst>
                  <a:outerShdw blurRad="38100" dist="38100" dir="2700000" algn="tl">
                    <a:srgbClr val="000000"/>
                  </a:outerShdw>
                </a:effectLst>
                <a:latin typeface="Arial" charset="0"/>
              </a:rPr>
              <a:t>treasures in heaven </a:t>
            </a:r>
            <a:r>
              <a:rPr lang="en-US" sz="3600">
                <a:solidFill>
                  <a:schemeClr val="bg1"/>
                </a:solidFill>
                <a:effectLst>
                  <a:outerShdw blurRad="38100" dist="38100" dir="2700000" algn="tl">
                    <a:srgbClr val="000000"/>
                  </a:outerShdw>
                </a:effectLst>
                <a:latin typeface="Arial" charset="0"/>
              </a:rPr>
              <a:t>- Matt. 6: 20</a:t>
            </a:r>
            <a:endParaRPr lang="en-GB" sz="3600">
              <a:solidFill>
                <a:schemeClr val="bg1"/>
              </a:solidFill>
              <a:effectLst>
                <a:outerShdw blurRad="38100" dist="38100" dir="2700000" algn="tl">
                  <a:srgbClr val="000000"/>
                </a:outerShdw>
              </a:effectLst>
              <a:latin typeface="Arial" charset="0"/>
            </a:endParaRPr>
          </a:p>
        </p:txBody>
      </p:sp>
      <p:sp>
        <p:nvSpPr>
          <p:cNvPr id="12293" name="Text Box 5"/>
          <p:cNvSpPr txBox="1">
            <a:spLocks noChangeArrowheads="1"/>
          </p:cNvSpPr>
          <p:nvPr/>
        </p:nvSpPr>
        <p:spPr bwMode="auto">
          <a:xfrm>
            <a:off x="381000" y="5530850"/>
            <a:ext cx="7543800" cy="641350"/>
          </a:xfrm>
          <a:prstGeom prst="rect">
            <a:avLst/>
          </a:prstGeom>
          <a:noFill/>
          <a:ln w="9525">
            <a:noFill/>
            <a:miter lim="800000"/>
            <a:headEnd/>
            <a:tailEnd/>
          </a:ln>
          <a:effectLst/>
        </p:spPr>
        <p:txBody>
          <a:bodyPr>
            <a:spAutoFit/>
          </a:bodyPr>
          <a:lstStyle/>
          <a:p>
            <a:pPr>
              <a:spcBef>
                <a:spcPct val="50000"/>
              </a:spcBef>
              <a:defRPr/>
            </a:pPr>
            <a:r>
              <a:rPr lang="en-US" sz="3600">
                <a:solidFill>
                  <a:schemeClr val="bg1"/>
                </a:solidFill>
                <a:effectLst>
                  <a:outerShdw blurRad="38100" dist="38100" dir="2700000" algn="tl">
                    <a:srgbClr val="000000"/>
                  </a:outerShdw>
                </a:effectLst>
                <a:latin typeface="Arial" charset="0"/>
              </a:rPr>
              <a:t>*  Saving VS Hoarding.</a:t>
            </a:r>
            <a:endParaRPr lang="en-GB" sz="360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0-#ppt_w/2"/>
                                          </p:val>
                                        </p:tav>
                                        <p:tav tm="100000">
                                          <p:val>
                                            <p:strVal val="#ppt_x"/>
                                          </p:val>
                                        </p:tav>
                                      </p:tavLst>
                                    </p:anim>
                                    <p:anim calcmode="lin" valueType="num">
                                      <p:cBhvr additive="base">
                                        <p:cTn id="8" dur="500" fill="hold"/>
                                        <p:tgtEl>
                                          <p:spTgt spid="1229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2"/>
                                        </p:tgtEl>
                                        <p:attrNameLst>
                                          <p:attrName>style.visibility</p:attrName>
                                        </p:attrNameLst>
                                      </p:cBhvr>
                                      <p:to>
                                        <p:strVal val="visible"/>
                                      </p:to>
                                    </p:set>
                                    <p:anim calcmode="lin" valueType="num">
                                      <p:cBhvr additive="base">
                                        <p:cTn id="13" dur="500" fill="hold"/>
                                        <p:tgtEl>
                                          <p:spTgt spid="12292"/>
                                        </p:tgtEl>
                                        <p:attrNameLst>
                                          <p:attrName>ppt_x</p:attrName>
                                        </p:attrNameLst>
                                      </p:cBhvr>
                                      <p:tavLst>
                                        <p:tav tm="0">
                                          <p:val>
                                            <p:strVal val="0-#ppt_w/2"/>
                                          </p:val>
                                        </p:tav>
                                        <p:tav tm="100000">
                                          <p:val>
                                            <p:strVal val="#ppt_x"/>
                                          </p:val>
                                        </p:tav>
                                      </p:tavLst>
                                    </p:anim>
                                    <p:anim calcmode="lin" valueType="num">
                                      <p:cBhvr additive="base">
                                        <p:cTn id="14" dur="500" fill="hold"/>
                                        <p:tgtEl>
                                          <p:spTgt spid="1229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3"/>
                                        </p:tgtEl>
                                        <p:attrNameLst>
                                          <p:attrName>style.visibility</p:attrName>
                                        </p:attrNameLst>
                                      </p:cBhvr>
                                      <p:to>
                                        <p:strVal val="visible"/>
                                      </p:to>
                                    </p:set>
                                    <p:anim calcmode="lin" valueType="num">
                                      <p:cBhvr additive="base">
                                        <p:cTn id="19" dur="500" fill="hold"/>
                                        <p:tgtEl>
                                          <p:spTgt spid="12293"/>
                                        </p:tgtEl>
                                        <p:attrNameLst>
                                          <p:attrName>ppt_x</p:attrName>
                                        </p:attrNameLst>
                                      </p:cBhvr>
                                      <p:tavLst>
                                        <p:tav tm="0">
                                          <p:val>
                                            <p:strVal val="0-#ppt_w/2"/>
                                          </p:val>
                                        </p:tav>
                                        <p:tav tm="100000">
                                          <p:val>
                                            <p:strVal val="#ppt_x"/>
                                          </p:val>
                                        </p:tav>
                                      </p:tavLst>
                                    </p:anim>
                                    <p:anim calcmode="lin" valueType="num">
                                      <p:cBhvr additive="base">
                                        <p:cTn id="20" dur="500" fill="hold"/>
                                        <p:tgtEl>
                                          <p:spTgt spid="122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P spid="12292" grpId="0" autoUpdateAnimBg="0"/>
      <p:bldP spid="12293"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0" y="0"/>
            <a:ext cx="9144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spcBef>
                <a:spcPct val="50000"/>
              </a:spcBef>
            </a:pPr>
            <a:endParaRPr lang="en-GB" altLang="en-US" sz="5200"/>
          </a:p>
        </p:txBody>
      </p:sp>
      <p:sp>
        <p:nvSpPr>
          <p:cNvPr id="37891" name="Text Box 3"/>
          <p:cNvSpPr txBox="1">
            <a:spLocks noChangeArrowheads="1"/>
          </p:cNvSpPr>
          <p:nvPr/>
        </p:nvSpPr>
        <p:spPr bwMode="auto">
          <a:xfrm>
            <a:off x="0" y="76200"/>
            <a:ext cx="9144000" cy="787400"/>
          </a:xfrm>
          <a:prstGeom prst="rect">
            <a:avLst/>
          </a:prstGeom>
          <a:noFill/>
          <a:ln w="9525">
            <a:noFill/>
            <a:miter lim="800000"/>
            <a:headEnd/>
            <a:tailEnd/>
          </a:ln>
          <a:effectLst/>
        </p:spPr>
        <p:txBody>
          <a:bodyPr>
            <a:spAutoFit/>
          </a:bodyPr>
          <a:lstStyle/>
          <a:p>
            <a:pPr algn="ctr">
              <a:lnSpc>
                <a:spcPct val="95000"/>
              </a:lnSpc>
              <a:spcBef>
                <a:spcPct val="50000"/>
              </a:spcBef>
              <a:defRPr/>
            </a:pPr>
            <a:r>
              <a:rPr lang="en-US">
                <a:solidFill>
                  <a:schemeClr val="accent1"/>
                </a:solidFill>
                <a:effectLst>
                  <a:outerShdw blurRad="38100" dist="38100" dir="2700000" algn="tl">
                    <a:srgbClr val="000000"/>
                  </a:outerShdw>
                </a:effectLst>
                <a:latin typeface="Arial" charset="0"/>
              </a:rPr>
              <a:t>Dangers with hoarding</a:t>
            </a:r>
          </a:p>
        </p:txBody>
      </p:sp>
      <p:sp>
        <p:nvSpPr>
          <p:cNvPr id="37892" name="Text Box 4"/>
          <p:cNvSpPr txBox="1">
            <a:spLocks noChangeArrowheads="1"/>
          </p:cNvSpPr>
          <p:nvPr/>
        </p:nvSpPr>
        <p:spPr bwMode="auto">
          <a:xfrm>
            <a:off x="304800" y="1095375"/>
            <a:ext cx="4572000" cy="1190625"/>
          </a:xfrm>
          <a:prstGeom prst="rect">
            <a:avLst/>
          </a:prstGeom>
          <a:noFill/>
          <a:ln w="9525">
            <a:noFill/>
            <a:miter lim="800000"/>
            <a:headEnd/>
            <a:tailEnd/>
          </a:ln>
          <a:effectLst/>
        </p:spPr>
        <p:txBody>
          <a:bodyPr>
            <a:spAutoFit/>
          </a:bodyPr>
          <a:lstStyle/>
          <a:p>
            <a:pPr>
              <a:spcBef>
                <a:spcPct val="50000"/>
              </a:spcBef>
              <a:defRPr/>
            </a:pPr>
            <a:r>
              <a:rPr lang="en-US" sz="3600">
                <a:solidFill>
                  <a:schemeClr val="bg1"/>
                </a:solidFill>
                <a:effectLst>
                  <a:outerShdw blurRad="38100" dist="38100" dir="2700000" algn="tl">
                    <a:srgbClr val="000000"/>
                  </a:outerShdw>
                </a:effectLst>
                <a:latin typeface="Arial" charset="0"/>
              </a:rPr>
              <a:t>-  Failing economy-  	1Tim.6:17</a:t>
            </a:r>
            <a:endParaRPr lang="en-GB" sz="3600">
              <a:solidFill>
                <a:schemeClr val="bg1"/>
              </a:solidFill>
              <a:effectLst>
                <a:outerShdw blurRad="38100" dist="38100" dir="2700000" algn="tl">
                  <a:srgbClr val="000000"/>
                </a:outerShdw>
              </a:effectLst>
              <a:latin typeface="Arial" charset="0"/>
            </a:endParaRPr>
          </a:p>
        </p:txBody>
      </p:sp>
      <p:sp>
        <p:nvSpPr>
          <p:cNvPr id="37893" name="Text Box 5"/>
          <p:cNvSpPr txBox="1">
            <a:spLocks noChangeArrowheads="1"/>
          </p:cNvSpPr>
          <p:nvPr/>
        </p:nvSpPr>
        <p:spPr bwMode="auto">
          <a:xfrm>
            <a:off x="304800" y="2597150"/>
            <a:ext cx="4724400" cy="1136650"/>
          </a:xfrm>
          <a:prstGeom prst="rect">
            <a:avLst/>
          </a:prstGeom>
          <a:noFill/>
          <a:ln w="9525">
            <a:noFill/>
            <a:miter lim="800000"/>
            <a:headEnd/>
            <a:tailEnd/>
          </a:ln>
          <a:effectLst/>
        </p:spPr>
        <p:txBody>
          <a:bodyPr>
            <a:spAutoFit/>
          </a:bodyPr>
          <a:lstStyle/>
          <a:p>
            <a:pPr>
              <a:lnSpc>
                <a:spcPct val="95000"/>
              </a:lnSpc>
              <a:spcBef>
                <a:spcPct val="50000"/>
              </a:spcBef>
              <a:defRPr/>
            </a:pPr>
            <a:r>
              <a:rPr lang="en-US" sz="3600">
                <a:solidFill>
                  <a:schemeClr val="bg1"/>
                </a:solidFill>
                <a:effectLst>
                  <a:outerShdw blurRad="38100" dist="38100" dir="2700000" algn="tl">
                    <a:srgbClr val="000000"/>
                  </a:outerShdw>
                </a:effectLst>
                <a:latin typeface="Arial" charset="0"/>
              </a:rPr>
              <a:t>-  Holding on too long- 	James 5:1</a:t>
            </a:r>
            <a:endParaRPr lang="en-GB" sz="3600">
              <a:effectLst>
                <a:outerShdw blurRad="38100" dist="38100" dir="2700000" algn="tl">
                  <a:srgbClr val="FFFFFF"/>
                </a:outerShdw>
              </a:effectLst>
            </a:endParaRPr>
          </a:p>
        </p:txBody>
      </p:sp>
      <p:sp>
        <p:nvSpPr>
          <p:cNvPr id="37894" name="Text Box 6"/>
          <p:cNvSpPr txBox="1">
            <a:spLocks noChangeArrowheads="1"/>
          </p:cNvSpPr>
          <p:nvPr/>
        </p:nvSpPr>
        <p:spPr bwMode="auto">
          <a:xfrm>
            <a:off x="304800" y="4044950"/>
            <a:ext cx="4038600" cy="1136650"/>
          </a:xfrm>
          <a:prstGeom prst="rect">
            <a:avLst/>
          </a:prstGeom>
          <a:noFill/>
          <a:ln w="9525">
            <a:noFill/>
            <a:miter lim="800000"/>
            <a:headEnd/>
            <a:tailEnd/>
          </a:ln>
          <a:effectLst/>
        </p:spPr>
        <p:txBody>
          <a:bodyPr>
            <a:spAutoFit/>
          </a:bodyPr>
          <a:lstStyle/>
          <a:p>
            <a:pPr>
              <a:lnSpc>
                <a:spcPct val="95000"/>
              </a:lnSpc>
              <a:spcBef>
                <a:spcPct val="50000"/>
              </a:spcBef>
              <a:defRPr/>
            </a:pPr>
            <a:r>
              <a:rPr lang="en-US" sz="3600">
                <a:solidFill>
                  <a:schemeClr val="bg1"/>
                </a:solidFill>
                <a:effectLst>
                  <a:outerShdw blurRad="38100" dist="38100" dir="2700000" algn="tl">
                    <a:srgbClr val="000000"/>
                  </a:outerShdw>
                </a:effectLst>
                <a:latin typeface="Arial" charset="0"/>
              </a:rPr>
              <a:t>-  Can’t buy or sell- 	Rev.13:18</a:t>
            </a:r>
            <a:endParaRPr lang="en-GB" sz="3600">
              <a:effectLst>
                <a:outerShdw blurRad="38100" dist="38100" dir="2700000" algn="tl">
                  <a:srgbClr val="FFFFFF"/>
                </a:outerShdw>
              </a:effectLst>
            </a:endParaRPr>
          </a:p>
        </p:txBody>
      </p:sp>
      <p:sp>
        <p:nvSpPr>
          <p:cNvPr id="37895" name="Text Box 7"/>
          <p:cNvSpPr txBox="1">
            <a:spLocks noChangeArrowheads="1"/>
          </p:cNvSpPr>
          <p:nvPr/>
        </p:nvSpPr>
        <p:spPr bwMode="auto">
          <a:xfrm>
            <a:off x="304800" y="5486400"/>
            <a:ext cx="5638800" cy="1190625"/>
          </a:xfrm>
          <a:prstGeom prst="rect">
            <a:avLst/>
          </a:prstGeom>
          <a:noFill/>
          <a:ln w="9525">
            <a:noFill/>
            <a:miter lim="800000"/>
            <a:headEnd/>
            <a:tailEnd/>
          </a:ln>
          <a:effectLst/>
        </p:spPr>
        <p:txBody>
          <a:bodyPr>
            <a:spAutoFit/>
          </a:bodyPr>
          <a:lstStyle/>
          <a:p>
            <a:pPr>
              <a:spcBef>
                <a:spcPct val="50000"/>
              </a:spcBef>
              <a:defRPr/>
            </a:pPr>
            <a:r>
              <a:rPr lang="en-US" sz="3600">
                <a:solidFill>
                  <a:schemeClr val="bg1"/>
                </a:solidFill>
                <a:effectLst>
                  <a:outerShdw blurRad="38100" dist="38100" dir="2700000" algn="tl">
                    <a:srgbClr val="000000"/>
                  </a:outerShdw>
                </a:effectLst>
                <a:latin typeface="Arial" charset="0"/>
              </a:rPr>
              <a:t>-  Evidence of selfishness-  	(COL 351)</a:t>
            </a:r>
            <a:endParaRPr lang="en-GB" sz="3600">
              <a:solidFill>
                <a:schemeClr val="bg1"/>
              </a:solidFill>
              <a:effectLst>
                <a:outerShdw blurRad="38100" dist="38100" dir="2700000" algn="tl">
                  <a:srgbClr val="000000"/>
                </a:outerShdw>
              </a:effectLst>
              <a:latin typeface="Arial" charset="0"/>
            </a:endParaRPr>
          </a:p>
        </p:txBody>
      </p:sp>
      <p:pic>
        <p:nvPicPr>
          <p:cNvPr id="37896" name="Picture 8" descr="j028320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00200"/>
            <a:ext cx="403860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378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7892"/>
                                        </p:tgtEl>
                                        <p:attrNameLst>
                                          <p:attrName>style.visibility</p:attrName>
                                        </p:attrNameLst>
                                      </p:cBhvr>
                                      <p:to>
                                        <p:strVal val="visible"/>
                                      </p:to>
                                    </p:set>
                                    <p:anim calcmode="lin" valueType="num">
                                      <p:cBhvr additive="base">
                                        <p:cTn id="11" dur="500" fill="hold"/>
                                        <p:tgtEl>
                                          <p:spTgt spid="37892"/>
                                        </p:tgtEl>
                                        <p:attrNameLst>
                                          <p:attrName>ppt_x</p:attrName>
                                        </p:attrNameLst>
                                      </p:cBhvr>
                                      <p:tavLst>
                                        <p:tav tm="0">
                                          <p:val>
                                            <p:strVal val="#ppt_x"/>
                                          </p:val>
                                        </p:tav>
                                        <p:tav tm="100000">
                                          <p:val>
                                            <p:strVal val="#ppt_x"/>
                                          </p:val>
                                        </p:tav>
                                      </p:tavLst>
                                    </p:anim>
                                    <p:anim calcmode="lin" valueType="num">
                                      <p:cBhvr additive="base">
                                        <p:cTn id="12" dur="500" fill="hold"/>
                                        <p:tgtEl>
                                          <p:spTgt spid="3789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7893"/>
                                        </p:tgtEl>
                                        <p:attrNameLst>
                                          <p:attrName>style.visibility</p:attrName>
                                        </p:attrNameLst>
                                      </p:cBhvr>
                                      <p:to>
                                        <p:strVal val="visible"/>
                                      </p:to>
                                    </p:set>
                                    <p:anim calcmode="lin" valueType="num">
                                      <p:cBhvr additive="base">
                                        <p:cTn id="17" dur="500" fill="hold"/>
                                        <p:tgtEl>
                                          <p:spTgt spid="37893"/>
                                        </p:tgtEl>
                                        <p:attrNameLst>
                                          <p:attrName>ppt_x</p:attrName>
                                        </p:attrNameLst>
                                      </p:cBhvr>
                                      <p:tavLst>
                                        <p:tav tm="0">
                                          <p:val>
                                            <p:strVal val="#ppt_x"/>
                                          </p:val>
                                        </p:tav>
                                        <p:tav tm="100000">
                                          <p:val>
                                            <p:strVal val="#ppt_x"/>
                                          </p:val>
                                        </p:tav>
                                      </p:tavLst>
                                    </p:anim>
                                    <p:anim calcmode="lin" valueType="num">
                                      <p:cBhvr additive="base">
                                        <p:cTn id="18" dur="500" fill="hold"/>
                                        <p:tgtEl>
                                          <p:spTgt spid="3789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7894"/>
                                        </p:tgtEl>
                                        <p:attrNameLst>
                                          <p:attrName>style.visibility</p:attrName>
                                        </p:attrNameLst>
                                      </p:cBhvr>
                                      <p:to>
                                        <p:strVal val="visible"/>
                                      </p:to>
                                    </p:set>
                                    <p:anim calcmode="lin" valueType="num">
                                      <p:cBhvr additive="base">
                                        <p:cTn id="23" dur="500" fill="hold"/>
                                        <p:tgtEl>
                                          <p:spTgt spid="37894"/>
                                        </p:tgtEl>
                                        <p:attrNameLst>
                                          <p:attrName>ppt_x</p:attrName>
                                        </p:attrNameLst>
                                      </p:cBhvr>
                                      <p:tavLst>
                                        <p:tav tm="0">
                                          <p:val>
                                            <p:strVal val="#ppt_x"/>
                                          </p:val>
                                        </p:tav>
                                        <p:tav tm="100000">
                                          <p:val>
                                            <p:strVal val="#ppt_x"/>
                                          </p:val>
                                        </p:tav>
                                      </p:tavLst>
                                    </p:anim>
                                    <p:anim calcmode="lin" valueType="num">
                                      <p:cBhvr additive="base">
                                        <p:cTn id="24" dur="500" fill="hold"/>
                                        <p:tgtEl>
                                          <p:spTgt spid="37894"/>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7895"/>
                                        </p:tgtEl>
                                        <p:attrNameLst>
                                          <p:attrName>style.visibility</p:attrName>
                                        </p:attrNameLst>
                                      </p:cBhvr>
                                      <p:to>
                                        <p:strVal val="visible"/>
                                      </p:to>
                                    </p:set>
                                    <p:anim calcmode="lin" valueType="num">
                                      <p:cBhvr additive="base">
                                        <p:cTn id="29" dur="500" fill="hold"/>
                                        <p:tgtEl>
                                          <p:spTgt spid="37895"/>
                                        </p:tgtEl>
                                        <p:attrNameLst>
                                          <p:attrName>ppt_x</p:attrName>
                                        </p:attrNameLst>
                                      </p:cBhvr>
                                      <p:tavLst>
                                        <p:tav tm="0">
                                          <p:val>
                                            <p:strVal val="#ppt_x"/>
                                          </p:val>
                                        </p:tav>
                                        <p:tav tm="100000">
                                          <p:val>
                                            <p:strVal val="#ppt_x"/>
                                          </p:val>
                                        </p:tav>
                                      </p:tavLst>
                                    </p:anim>
                                    <p:anim calcmode="lin" valueType="num">
                                      <p:cBhvr additive="base">
                                        <p:cTn id="30" dur="500" fill="hold"/>
                                        <p:tgtEl>
                                          <p:spTgt spid="378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utoUpdateAnimBg="0"/>
      <p:bldP spid="37893" grpId="0" autoUpdateAnimBg="0"/>
      <p:bldP spid="37894" grpId="0" autoUpdateAnimBg="0"/>
      <p:bldP spid="37895"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0" y="0"/>
            <a:ext cx="9144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spcBef>
                <a:spcPct val="50000"/>
              </a:spcBef>
            </a:pPr>
            <a:endParaRPr lang="en-GB" altLang="en-US" sz="5200"/>
          </a:p>
        </p:txBody>
      </p:sp>
      <p:sp>
        <p:nvSpPr>
          <p:cNvPr id="38915" name="Text Box 3"/>
          <p:cNvSpPr txBox="1">
            <a:spLocks noChangeArrowheads="1"/>
          </p:cNvSpPr>
          <p:nvPr/>
        </p:nvSpPr>
        <p:spPr bwMode="auto">
          <a:xfrm>
            <a:off x="0" y="0"/>
            <a:ext cx="9144000" cy="793750"/>
          </a:xfrm>
          <a:prstGeom prst="rect">
            <a:avLst/>
          </a:prstGeom>
          <a:noFill/>
          <a:ln w="9525">
            <a:noFill/>
            <a:miter lim="800000"/>
            <a:headEnd/>
            <a:tailEnd/>
          </a:ln>
          <a:effectLst/>
        </p:spPr>
        <p:txBody>
          <a:bodyPr>
            <a:spAutoFit/>
          </a:bodyPr>
          <a:lstStyle/>
          <a:p>
            <a:pPr algn="ctr">
              <a:spcBef>
                <a:spcPct val="50000"/>
              </a:spcBef>
              <a:defRPr/>
            </a:pPr>
            <a:r>
              <a:rPr lang="en-US" sz="4600" b="1" u="sng">
                <a:solidFill>
                  <a:schemeClr val="accent1"/>
                </a:solidFill>
                <a:effectLst>
                  <a:outerShdw blurRad="38100" dist="38100" dir="2700000" algn="tl">
                    <a:srgbClr val="000000"/>
                  </a:outerShdw>
                </a:effectLst>
                <a:latin typeface="Arial" charset="0"/>
              </a:rPr>
              <a:t>Some investment suggestions</a:t>
            </a:r>
          </a:p>
        </p:txBody>
      </p:sp>
      <p:sp>
        <p:nvSpPr>
          <p:cNvPr id="38916" name="Text Box 4"/>
          <p:cNvSpPr txBox="1">
            <a:spLocks noChangeArrowheads="1"/>
          </p:cNvSpPr>
          <p:nvPr/>
        </p:nvSpPr>
        <p:spPr bwMode="auto">
          <a:xfrm>
            <a:off x="152400" y="1143000"/>
            <a:ext cx="4953000" cy="701675"/>
          </a:xfrm>
          <a:prstGeom prst="rect">
            <a:avLst/>
          </a:prstGeom>
          <a:noFill/>
          <a:ln w="9525">
            <a:noFill/>
            <a:miter lim="800000"/>
            <a:headEnd/>
            <a:tailEnd/>
          </a:ln>
          <a:effectLst/>
        </p:spPr>
        <p:txBody>
          <a:bodyPr>
            <a:spAutoFit/>
          </a:bodyPr>
          <a:lstStyle/>
          <a:p>
            <a:pPr>
              <a:spcBef>
                <a:spcPct val="50000"/>
              </a:spcBef>
              <a:defRPr/>
            </a:pPr>
            <a:r>
              <a:rPr lang="en-US" sz="4000">
                <a:solidFill>
                  <a:schemeClr val="bg1"/>
                </a:solidFill>
                <a:effectLst>
                  <a:outerShdw blurRad="38100" dist="38100" dir="2700000" algn="tl">
                    <a:srgbClr val="000000"/>
                  </a:outerShdw>
                </a:effectLst>
                <a:latin typeface="Arial" charset="0"/>
              </a:rPr>
              <a:t>-  High risk / low risk.</a:t>
            </a:r>
            <a:endParaRPr lang="en-GB" sz="4000">
              <a:effectLst>
                <a:outerShdw blurRad="38100" dist="38100" dir="2700000" algn="tl">
                  <a:srgbClr val="FFFFFF"/>
                </a:outerShdw>
              </a:effectLst>
            </a:endParaRPr>
          </a:p>
        </p:txBody>
      </p:sp>
      <p:sp>
        <p:nvSpPr>
          <p:cNvPr id="38917" name="Text Box 5"/>
          <p:cNvSpPr txBox="1">
            <a:spLocks noChangeArrowheads="1"/>
          </p:cNvSpPr>
          <p:nvPr/>
        </p:nvSpPr>
        <p:spPr bwMode="auto">
          <a:xfrm>
            <a:off x="152400" y="2286000"/>
            <a:ext cx="4191000" cy="1311275"/>
          </a:xfrm>
          <a:prstGeom prst="rect">
            <a:avLst/>
          </a:prstGeom>
          <a:noFill/>
          <a:ln w="9525">
            <a:noFill/>
            <a:miter lim="800000"/>
            <a:headEnd/>
            <a:tailEnd/>
          </a:ln>
          <a:effectLst/>
        </p:spPr>
        <p:txBody>
          <a:bodyPr>
            <a:spAutoFit/>
          </a:bodyPr>
          <a:lstStyle/>
          <a:p>
            <a:pPr>
              <a:spcBef>
                <a:spcPct val="50000"/>
              </a:spcBef>
              <a:defRPr/>
            </a:pPr>
            <a:r>
              <a:rPr lang="en-US" sz="4000">
                <a:solidFill>
                  <a:schemeClr val="bg1"/>
                </a:solidFill>
                <a:effectLst>
                  <a:outerShdw blurRad="38100" dist="38100" dir="2700000" algn="tl">
                    <a:srgbClr val="000000"/>
                  </a:outerShdw>
                </a:effectLst>
                <a:latin typeface="Arial" charset="0"/>
              </a:rPr>
              <a:t>-  “Get rich quick” 	schemes ?</a:t>
            </a:r>
            <a:endParaRPr lang="en-GB" sz="4000">
              <a:effectLst>
                <a:outerShdw blurRad="38100" dist="38100" dir="2700000" algn="tl">
                  <a:srgbClr val="FFFFFF"/>
                </a:outerShdw>
              </a:effectLst>
            </a:endParaRPr>
          </a:p>
        </p:txBody>
      </p:sp>
      <p:sp>
        <p:nvSpPr>
          <p:cNvPr id="38918" name="Text Box 6"/>
          <p:cNvSpPr txBox="1">
            <a:spLocks noChangeArrowheads="1"/>
          </p:cNvSpPr>
          <p:nvPr/>
        </p:nvSpPr>
        <p:spPr bwMode="auto">
          <a:xfrm>
            <a:off x="152400" y="3886200"/>
            <a:ext cx="4495800" cy="1311275"/>
          </a:xfrm>
          <a:prstGeom prst="rect">
            <a:avLst/>
          </a:prstGeom>
          <a:noFill/>
          <a:ln w="9525">
            <a:noFill/>
            <a:miter lim="800000"/>
            <a:headEnd/>
            <a:tailEnd/>
          </a:ln>
          <a:effectLst/>
        </p:spPr>
        <p:txBody>
          <a:bodyPr>
            <a:spAutoFit/>
          </a:bodyPr>
          <a:lstStyle/>
          <a:p>
            <a:pPr>
              <a:spcBef>
                <a:spcPct val="50000"/>
              </a:spcBef>
              <a:defRPr/>
            </a:pPr>
            <a:r>
              <a:rPr lang="en-US" sz="4000">
                <a:solidFill>
                  <a:schemeClr val="bg1"/>
                </a:solidFill>
                <a:effectLst>
                  <a:outerShdw blurRad="38100" dist="38100" dir="2700000" algn="tl">
                    <a:srgbClr val="000000"/>
                  </a:outerShdw>
                </a:effectLst>
                <a:latin typeface="Arial" charset="0"/>
              </a:rPr>
              <a:t>-  No safe place on 	earth.</a:t>
            </a:r>
            <a:endParaRPr lang="en-GB" sz="4000">
              <a:effectLst>
                <a:outerShdw blurRad="38100" dist="38100" dir="2700000" algn="tl">
                  <a:srgbClr val="FFFFFF"/>
                </a:outerShdw>
              </a:effectLst>
            </a:endParaRPr>
          </a:p>
        </p:txBody>
      </p:sp>
      <p:sp>
        <p:nvSpPr>
          <p:cNvPr id="38919" name="Text Box 7"/>
          <p:cNvSpPr txBox="1">
            <a:spLocks noChangeArrowheads="1"/>
          </p:cNvSpPr>
          <p:nvPr/>
        </p:nvSpPr>
        <p:spPr bwMode="auto">
          <a:xfrm>
            <a:off x="152400" y="5334000"/>
            <a:ext cx="7924800" cy="701675"/>
          </a:xfrm>
          <a:prstGeom prst="rect">
            <a:avLst/>
          </a:prstGeom>
          <a:noFill/>
          <a:ln w="9525">
            <a:noFill/>
            <a:miter lim="800000"/>
            <a:headEnd/>
            <a:tailEnd/>
          </a:ln>
          <a:effectLst/>
        </p:spPr>
        <p:txBody>
          <a:bodyPr>
            <a:spAutoFit/>
          </a:bodyPr>
          <a:lstStyle/>
          <a:p>
            <a:pPr>
              <a:spcBef>
                <a:spcPct val="50000"/>
              </a:spcBef>
              <a:defRPr/>
            </a:pPr>
            <a:r>
              <a:rPr lang="en-US" sz="4000">
                <a:solidFill>
                  <a:schemeClr val="bg1"/>
                </a:solidFill>
                <a:effectLst>
                  <a:outerShdw blurRad="38100" dist="38100" dir="2700000" algn="tl">
                    <a:srgbClr val="000000"/>
                  </a:outerShdw>
                </a:effectLst>
                <a:latin typeface="Arial" charset="0"/>
              </a:rPr>
              <a:t>-  Transfer your treasures.</a:t>
            </a:r>
            <a:endParaRPr lang="en-GB" sz="4000">
              <a:effectLst>
                <a:outerShdw blurRad="38100" dist="38100" dir="2700000" algn="tl">
                  <a:srgbClr val="FFFFFF"/>
                </a:outerShdw>
              </a:effectLst>
            </a:endParaRPr>
          </a:p>
        </p:txBody>
      </p:sp>
      <p:pic>
        <p:nvPicPr>
          <p:cNvPr id="38920" name="Picture 8" descr="j028320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00200"/>
            <a:ext cx="403860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38916"/>
                                        </p:tgtEl>
                                        <p:attrNameLst>
                                          <p:attrName>style.visibility</p:attrName>
                                        </p:attrNameLst>
                                      </p:cBhvr>
                                      <p:to>
                                        <p:strVal val="visible"/>
                                      </p:to>
                                    </p:set>
                                    <p:anim calcmode="lin" valueType="num">
                                      <p:cBhvr additive="base">
                                        <p:cTn id="11" dur="500" fill="hold"/>
                                        <p:tgtEl>
                                          <p:spTgt spid="38916"/>
                                        </p:tgtEl>
                                        <p:attrNameLst>
                                          <p:attrName>ppt_x</p:attrName>
                                        </p:attrNameLst>
                                      </p:cBhvr>
                                      <p:tavLst>
                                        <p:tav tm="0">
                                          <p:val>
                                            <p:strVal val="0-#ppt_w/2"/>
                                          </p:val>
                                        </p:tav>
                                        <p:tav tm="100000">
                                          <p:val>
                                            <p:strVal val="#ppt_x"/>
                                          </p:val>
                                        </p:tav>
                                      </p:tavLst>
                                    </p:anim>
                                    <p:anim calcmode="lin" valueType="num">
                                      <p:cBhvr additive="base">
                                        <p:cTn id="12" dur="500" fill="hold"/>
                                        <p:tgtEl>
                                          <p:spTgt spid="38916"/>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8917"/>
                                        </p:tgtEl>
                                        <p:attrNameLst>
                                          <p:attrName>style.visibility</p:attrName>
                                        </p:attrNameLst>
                                      </p:cBhvr>
                                      <p:to>
                                        <p:strVal val="visible"/>
                                      </p:to>
                                    </p:set>
                                    <p:anim calcmode="lin" valueType="num">
                                      <p:cBhvr additive="base">
                                        <p:cTn id="17" dur="500" fill="hold"/>
                                        <p:tgtEl>
                                          <p:spTgt spid="38917"/>
                                        </p:tgtEl>
                                        <p:attrNameLst>
                                          <p:attrName>ppt_x</p:attrName>
                                        </p:attrNameLst>
                                      </p:cBhvr>
                                      <p:tavLst>
                                        <p:tav tm="0">
                                          <p:val>
                                            <p:strVal val="0-#ppt_w/2"/>
                                          </p:val>
                                        </p:tav>
                                        <p:tav tm="100000">
                                          <p:val>
                                            <p:strVal val="#ppt_x"/>
                                          </p:val>
                                        </p:tav>
                                      </p:tavLst>
                                    </p:anim>
                                    <p:anim calcmode="lin" valueType="num">
                                      <p:cBhvr additive="base">
                                        <p:cTn id="18" dur="500" fill="hold"/>
                                        <p:tgtEl>
                                          <p:spTgt spid="38917"/>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8918"/>
                                        </p:tgtEl>
                                        <p:attrNameLst>
                                          <p:attrName>style.visibility</p:attrName>
                                        </p:attrNameLst>
                                      </p:cBhvr>
                                      <p:to>
                                        <p:strVal val="visible"/>
                                      </p:to>
                                    </p:set>
                                    <p:anim calcmode="lin" valueType="num">
                                      <p:cBhvr additive="base">
                                        <p:cTn id="23" dur="500" fill="hold"/>
                                        <p:tgtEl>
                                          <p:spTgt spid="38918"/>
                                        </p:tgtEl>
                                        <p:attrNameLst>
                                          <p:attrName>ppt_x</p:attrName>
                                        </p:attrNameLst>
                                      </p:cBhvr>
                                      <p:tavLst>
                                        <p:tav tm="0">
                                          <p:val>
                                            <p:strVal val="0-#ppt_w/2"/>
                                          </p:val>
                                        </p:tav>
                                        <p:tav tm="100000">
                                          <p:val>
                                            <p:strVal val="#ppt_x"/>
                                          </p:val>
                                        </p:tav>
                                      </p:tavLst>
                                    </p:anim>
                                    <p:anim calcmode="lin" valueType="num">
                                      <p:cBhvr additive="base">
                                        <p:cTn id="24" dur="500" fill="hold"/>
                                        <p:tgtEl>
                                          <p:spTgt spid="38918"/>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8919"/>
                                        </p:tgtEl>
                                        <p:attrNameLst>
                                          <p:attrName>style.visibility</p:attrName>
                                        </p:attrNameLst>
                                      </p:cBhvr>
                                      <p:to>
                                        <p:strVal val="visible"/>
                                      </p:to>
                                    </p:set>
                                    <p:anim calcmode="lin" valueType="num">
                                      <p:cBhvr additive="base">
                                        <p:cTn id="29" dur="500" fill="hold"/>
                                        <p:tgtEl>
                                          <p:spTgt spid="38919"/>
                                        </p:tgtEl>
                                        <p:attrNameLst>
                                          <p:attrName>ppt_x</p:attrName>
                                        </p:attrNameLst>
                                      </p:cBhvr>
                                      <p:tavLst>
                                        <p:tav tm="0">
                                          <p:val>
                                            <p:strVal val="0-#ppt_w/2"/>
                                          </p:val>
                                        </p:tav>
                                        <p:tav tm="100000">
                                          <p:val>
                                            <p:strVal val="#ppt_x"/>
                                          </p:val>
                                        </p:tav>
                                      </p:tavLst>
                                    </p:anim>
                                    <p:anim calcmode="lin" valueType="num">
                                      <p:cBhvr additive="base">
                                        <p:cTn id="30" dur="500" fill="hold"/>
                                        <p:tgtEl>
                                          <p:spTgt spid="389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utoUpdateAnimBg="0"/>
      <p:bldP spid="38917" grpId="0" autoUpdateAnimBg="0"/>
      <p:bldP spid="38918" grpId="0" autoUpdateAnimBg="0"/>
      <p:bldP spid="38919"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P0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Text Box 2"/>
          <p:cNvSpPr txBox="1">
            <a:spLocks noChangeArrowheads="1"/>
          </p:cNvSpPr>
          <p:nvPr/>
        </p:nvSpPr>
        <p:spPr bwMode="auto">
          <a:xfrm>
            <a:off x="3962400" y="1524000"/>
            <a:ext cx="3124200" cy="914400"/>
          </a:xfrm>
          <a:prstGeom prst="rect">
            <a:avLst/>
          </a:prstGeom>
          <a:noFill/>
          <a:ln w="9525">
            <a:noFill/>
            <a:miter lim="800000"/>
            <a:headEnd/>
            <a:tailEnd/>
          </a:ln>
          <a:effectLst/>
        </p:spPr>
        <p:txBody>
          <a:bodyPr>
            <a:spAutoFit/>
          </a:bodyPr>
          <a:lstStyle/>
          <a:p>
            <a:pPr algn="ctr">
              <a:spcBef>
                <a:spcPct val="50000"/>
              </a:spcBef>
              <a:defRPr/>
            </a:pPr>
            <a:r>
              <a:rPr lang="en-US" sz="5400" u="sng">
                <a:solidFill>
                  <a:schemeClr val="accent1"/>
                </a:solidFill>
                <a:effectLst>
                  <a:outerShdw blurRad="38100" dist="38100" dir="2700000" algn="tl">
                    <a:srgbClr val="000000"/>
                  </a:outerShdw>
                </a:effectLst>
                <a:latin typeface="Comic Sans MS" pitchFamily="66" charset="0"/>
              </a:rPr>
              <a:t>Phase 3</a:t>
            </a:r>
            <a:endParaRPr lang="en-US" sz="5400">
              <a:solidFill>
                <a:schemeClr val="accent1"/>
              </a:solidFill>
              <a:effectLst>
                <a:outerShdw blurRad="38100" dist="38100" dir="2700000" algn="tl">
                  <a:srgbClr val="000000"/>
                </a:outerShdw>
              </a:effectLst>
              <a:latin typeface="Arial" charset="0"/>
            </a:endParaRPr>
          </a:p>
        </p:txBody>
      </p:sp>
      <p:sp>
        <p:nvSpPr>
          <p:cNvPr id="14339" name="Text Box 3"/>
          <p:cNvSpPr txBox="1">
            <a:spLocks noChangeArrowheads="1"/>
          </p:cNvSpPr>
          <p:nvPr/>
        </p:nvSpPr>
        <p:spPr bwMode="auto">
          <a:xfrm>
            <a:off x="3810000" y="2819400"/>
            <a:ext cx="33528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accent1"/>
                </a:solidFill>
                <a:effectLst>
                  <a:outerShdw blurRad="38100" dist="38100" dir="2700000" algn="tl">
                    <a:srgbClr val="000000"/>
                  </a:outerShdw>
                </a:effectLst>
                <a:latin typeface="Arial" charset="0"/>
              </a:rPr>
              <a:t>RETURN</a:t>
            </a:r>
            <a:endParaRPr lang="en-GB" sz="5400">
              <a:solidFill>
                <a:schemeClr val="accent1"/>
              </a:solidFill>
            </a:endParaRPr>
          </a:p>
        </p:txBody>
      </p:sp>
      <p:sp>
        <p:nvSpPr>
          <p:cNvPr id="14340" name="Text Box 4"/>
          <p:cNvSpPr txBox="1">
            <a:spLocks noChangeArrowheads="1"/>
          </p:cNvSpPr>
          <p:nvPr/>
        </p:nvSpPr>
        <p:spPr bwMode="auto">
          <a:xfrm>
            <a:off x="3733800" y="5410200"/>
            <a:ext cx="5334000" cy="1371600"/>
          </a:xfrm>
          <a:prstGeom prst="rect">
            <a:avLst/>
          </a:prstGeom>
          <a:noFill/>
          <a:ln w="9525">
            <a:noFill/>
            <a:miter lim="800000"/>
            <a:headEnd/>
            <a:tailEnd/>
          </a:ln>
          <a:effectLst/>
        </p:spPr>
        <p:txBody>
          <a:bodyPr>
            <a:spAutoFit/>
          </a:bodyPr>
          <a:lstStyle/>
          <a:p>
            <a:pPr algn="ctr">
              <a:spcBef>
                <a:spcPct val="50000"/>
              </a:spcBef>
              <a:defRPr/>
            </a:pPr>
            <a:r>
              <a:rPr lang="en-US" sz="4200">
                <a:solidFill>
                  <a:schemeClr val="bg1"/>
                </a:solidFill>
                <a:effectLst>
                  <a:outerShdw blurRad="38100" dist="38100" dir="2700000" algn="tl">
                    <a:srgbClr val="000000"/>
                  </a:outerShdw>
                </a:effectLst>
                <a:latin typeface="Arial" charset="0"/>
              </a:rPr>
              <a:t>(Crown your partnership with God)</a:t>
            </a:r>
            <a:endParaRPr lang="en-GB" sz="4200">
              <a:solidFill>
                <a:schemeClr val="bg1"/>
              </a:solidFill>
              <a:effectLst>
                <a:outerShdw blurRad="38100" dist="38100" dir="2700000" algn="tl">
                  <a:srgbClr val="000000"/>
                </a:outerShdw>
              </a:effectLst>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p:cTn id="7" dur="1000" fill="hold"/>
                                        <p:tgtEl>
                                          <p:spTgt spid="14339"/>
                                        </p:tgtEl>
                                        <p:attrNameLst>
                                          <p:attrName>ppt_w</p:attrName>
                                        </p:attrNameLst>
                                      </p:cBhvr>
                                      <p:tavLst>
                                        <p:tav tm="0">
                                          <p:val>
                                            <p:fltVal val="0"/>
                                          </p:val>
                                        </p:tav>
                                        <p:tav tm="100000">
                                          <p:val>
                                            <p:strVal val="#ppt_w"/>
                                          </p:val>
                                        </p:tav>
                                      </p:tavLst>
                                    </p:anim>
                                    <p:anim calcmode="lin" valueType="num">
                                      <p:cBhvr>
                                        <p:cTn id="8" dur="1000" fill="hold"/>
                                        <p:tgtEl>
                                          <p:spTgt spid="14339"/>
                                        </p:tgtEl>
                                        <p:attrNameLst>
                                          <p:attrName>ppt_h</p:attrName>
                                        </p:attrNameLst>
                                      </p:cBhvr>
                                      <p:tavLst>
                                        <p:tav tm="0">
                                          <p:val>
                                            <p:fltVal val="0"/>
                                          </p:val>
                                        </p:tav>
                                        <p:tav tm="100000">
                                          <p:val>
                                            <p:strVal val="#ppt_h"/>
                                          </p:val>
                                        </p:tav>
                                      </p:tavLst>
                                    </p:anim>
                                    <p:anim calcmode="lin" valueType="num">
                                      <p:cBhvr>
                                        <p:cTn id="9" dur="1000" fill="hold"/>
                                        <p:tgtEl>
                                          <p:spTgt spid="1433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33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4340"/>
                                        </p:tgtEl>
                                        <p:attrNameLst>
                                          <p:attrName>style.visibility</p:attrName>
                                        </p:attrNameLst>
                                      </p:cBhvr>
                                      <p:to>
                                        <p:strVal val="visible"/>
                                      </p:to>
                                    </p:set>
                                    <p:animEffect transition="in" filter="box(in)">
                                      <p:cBhvr>
                                        <p:cTn id="15"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utoUpdateAnimBg="0"/>
      <p:bldP spid="14340"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descr="C001"/>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Text Box 2"/>
          <p:cNvSpPr txBox="1">
            <a:spLocks noChangeArrowheads="1"/>
          </p:cNvSpPr>
          <p:nvPr/>
        </p:nvSpPr>
        <p:spPr bwMode="auto">
          <a:xfrm>
            <a:off x="0" y="76200"/>
            <a:ext cx="9144000" cy="930275"/>
          </a:xfrm>
          <a:prstGeom prst="rect">
            <a:avLst/>
          </a:prstGeom>
          <a:noFill/>
          <a:ln w="9525">
            <a:noFill/>
            <a:miter lim="800000"/>
            <a:headEnd/>
            <a:tailEnd/>
          </a:ln>
          <a:effectLst/>
        </p:spPr>
        <p:txBody>
          <a:bodyPr>
            <a:spAutoFit/>
          </a:bodyPr>
          <a:lstStyle/>
          <a:p>
            <a:pPr algn="ctr">
              <a:spcBef>
                <a:spcPct val="50000"/>
              </a:spcBef>
              <a:defRPr/>
            </a:pPr>
            <a:r>
              <a:rPr lang="en-US" sz="5500" b="1">
                <a:solidFill>
                  <a:schemeClr val="accent1"/>
                </a:solidFill>
                <a:effectLst>
                  <a:outerShdw blurRad="38100" dist="38100" dir="2700000" algn="tl">
                    <a:srgbClr val="000000"/>
                  </a:outerShdw>
                </a:effectLst>
                <a:latin typeface="Arial" charset="0"/>
              </a:rPr>
              <a:t>What about retirement?</a:t>
            </a:r>
          </a:p>
        </p:txBody>
      </p:sp>
      <p:sp>
        <p:nvSpPr>
          <p:cNvPr id="10243" name="Text Box 3"/>
          <p:cNvSpPr txBox="1">
            <a:spLocks noChangeArrowheads="1"/>
          </p:cNvSpPr>
          <p:nvPr/>
        </p:nvSpPr>
        <p:spPr bwMode="auto">
          <a:xfrm>
            <a:off x="990600" y="3429000"/>
            <a:ext cx="6858000" cy="762000"/>
          </a:xfrm>
          <a:prstGeom prst="rect">
            <a:avLst/>
          </a:prstGeom>
          <a:noFill/>
          <a:ln w="9525">
            <a:noFill/>
            <a:miter lim="800000"/>
            <a:headEnd/>
            <a:tailEnd/>
          </a:ln>
          <a:effectLst/>
        </p:spPr>
        <p:txBody>
          <a:bodyPr>
            <a:spAutoFit/>
          </a:bodyPr>
          <a:lstStyle/>
          <a:p>
            <a:pPr>
              <a:spcBef>
                <a:spcPct val="50000"/>
              </a:spcBef>
              <a:buFontTx/>
              <a:buChar char="•"/>
              <a:defRPr/>
            </a:pPr>
            <a:r>
              <a:rPr lang="en-US" sz="4400">
                <a:solidFill>
                  <a:schemeClr val="bg1"/>
                </a:solidFill>
                <a:effectLst>
                  <a:outerShdw blurRad="38100" dist="38100" dir="2700000" algn="tl">
                    <a:srgbClr val="000000"/>
                  </a:outerShdw>
                </a:effectLst>
                <a:latin typeface="Arial" charset="0"/>
              </a:rPr>
              <a:t> Retirement in Scripture-</a:t>
            </a:r>
            <a:endParaRPr lang="en-GB">
              <a:effectLst>
                <a:outerShdw blurRad="38100" dist="38100" dir="2700000" algn="tl">
                  <a:srgbClr val="FFFFFF"/>
                </a:outerShdw>
              </a:effectLst>
            </a:endParaRPr>
          </a:p>
        </p:txBody>
      </p:sp>
      <p:sp>
        <p:nvSpPr>
          <p:cNvPr id="10244" name="Text Box 4"/>
          <p:cNvSpPr txBox="1">
            <a:spLocks noChangeArrowheads="1"/>
          </p:cNvSpPr>
          <p:nvPr/>
        </p:nvSpPr>
        <p:spPr bwMode="auto">
          <a:xfrm>
            <a:off x="1905000" y="4114800"/>
            <a:ext cx="7239000" cy="641350"/>
          </a:xfrm>
          <a:prstGeom prst="rect">
            <a:avLst/>
          </a:prstGeom>
          <a:noFill/>
          <a:ln w="9525">
            <a:noFill/>
            <a:miter lim="800000"/>
            <a:headEnd/>
            <a:tailEnd/>
          </a:ln>
          <a:effectLst/>
        </p:spPr>
        <p:txBody>
          <a:bodyPr>
            <a:spAutoFit/>
          </a:bodyPr>
          <a:lstStyle/>
          <a:p>
            <a:pPr>
              <a:spcBef>
                <a:spcPct val="50000"/>
              </a:spcBef>
              <a:defRPr/>
            </a:pPr>
            <a:r>
              <a:rPr lang="en-US" sz="3600">
                <a:solidFill>
                  <a:schemeClr val="bg1"/>
                </a:solidFill>
                <a:effectLst>
                  <a:outerShdw blurRad="38100" dist="38100" dir="2700000" algn="tl">
                    <a:srgbClr val="000000"/>
                  </a:outerShdw>
                </a:effectLst>
                <a:latin typeface="Arial" charset="0"/>
              </a:rPr>
              <a:t>Num.8:25 &amp; Luke 12:16-21</a:t>
            </a:r>
            <a:endParaRPr lang="en-GB" sz="3600">
              <a:solidFill>
                <a:schemeClr val="bg1"/>
              </a:solidFill>
              <a:effectLst>
                <a:outerShdw blurRad="38100" dist="38100" dir="2700000" algn="tl">
                  <a:srgbClr val="000000"/>
                </a:outerShdw>
              </a:effectLst>
              <a:latin typeface="Arial" charset="0"/>
            </a:endParaRPr>
          </a:p>
        </p:txBody>
      </p:sp>
      <p:sp>
        <p:nvSpPr>
          <p:cNvPr id="10245" name="Text Box 5"/>
          <p:cNvSpPr txBox="1">
            <a:spLocks noChangeArrowheads="1"/>
          </p:cNvSpPr>
          <p:nvPr/>
        </p:nvSpPr>
        <p:spPr bwMode="auto">
          <a:xfrm>
            <a:off x="1066800" y="4953000"/>
            <a:ext cx="5943600" cy="762000"/>
          </a:xfrm>
          <a:prstGeom prst="rect">
            <a:avLst/>
          </a:prstGeom>
          <a:noFill/>
          <a:ln w="9525">
            <a:noFill/>
            <a:miter lim="800000"/>
            <a:headEnd/>
            <a:tailEnd/>
          </a:ln>
          <a:effectLst/>
        </p:spPr>
        <p:txBody>
          <a:bodyPr>
            <a:spAutoFit/>
          </a:bodyPr>
          <a:lstStyle/>
          <a:p>
            <a:pPr>
              <a:spcBef>
                <a:spcPct val="50000"/>
              </a:spcBef>
              <a:buFontTx/>
              <a:buChar char="•"/>
              <a:defRPr/>
            </a:pPr>
            <a:r>
              <a:rPr lang="en-US" sz="4400">
                <a:solidFill>
                  <a:schemeClr val="bg1"/>
                </a:solidFill>
                <a:effectLst>
                  <a:outerShdw blurRad="38100" dist="38100" dir="2700000" algn="tl">
                    <a:srgbClr val="000000"/>
                  </a:outerShdw>
                </a:effectLst>
                <a:latin typeface="Arial" charset="0"/>
              </a:rPr>
              <a:t> S.O.P. on retirement.</a:t>
            </a:r>
            <a:endParaRPr lang="en-GB">
              <a:effectLst>
                <a:outerShdw blurRad="38100" dist="38100" dir="2700000" algn="tl">
                  <a:srgbClr val="FFFFFF"/>
                </a:outerShdw>
              </a:effectLst>
            </a:endParaRPr>
          </a:p>
        </p:txBody>
      </p:sp>
      <p:sp>
        <p:nvSpPr>
          <p:cNvPr id="10246" name="Text Box 6"/>
          <p:cNvSpPr txBox="1">
            <a:spLocks noChangeArrowheads="1"/>
          </p:cNvSpPr>
          <p:nvPr/>
        </p:nvSpPr>
        <p:spPr bwMode="auto">
          <a:xfrm>
            <a:off x="1066800" y="5791200"/>
            <a:ext cx="6400800" cy="762000"/>
          </a:xfrm>
          <a:prstGeom prst="rect">
            <a:avLst/>
          </a:prstGeom>
          <a:noFill/>
          <a:ln w="9525">
            <a:noFill/>
            <a:miter lim="800000"/>
            <a:headEnd/>
            <a:tailEnd/>
          </a:ln>
          <a:effectLst/>
        </p:spPr>
        <p:txBody>
          <a:bodyPr>
            <a:spAutoFit/>
          </a:bodyPr>
          <a:lstStyle/>
          <a:p>
            <a:pPr>
              <a:spcBef>
                <a:spcPct val="50000"/>
              </a:spcBef>
              <a:buFontTx/>
              <a:buChar char="•"/>
              <a:defRPr/>
            </a:pPr>
            <a:r>
              <a:rPr lang="en-US" sz="4400">
                <a:solidFill>
                  <a:schemeClr val="bg1"/>
                </a:solidFill>
                <a:effectLst>
                  <a:outerShdw blurRad="38100" dist="38100" dir="2700000" algn="tl">
                    <a:srgbClr val="000000"/>
                  </a:outerShdw>
                </a:effectLst>
                <a:latin typeface="Arial" charset="0"/>
              </a:rPr>
              <a:t> Common fears.</a:t>
            </a:r>
            <a:endParaRPr lang="en-GB">
              <a:effectLst>
                <a:outerShdw blurRad="38100" dist="38100" dir="2700000" algn="tl">
                  <a:srgbClr val="FFFFFF"/>
                </a:outerShdw>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1+#ppt_w/2"/>
                                          </p:val>
                                        </p:tav>
                                        <p:tav tm="100000">
                                          <p:val>
                                            <p:strVal val="#ppt_x"/>
                                          </p:val>
                                        </p:tav>
                                      </p:tavLst>
                                    </p:anim>
                                    <p:anim calcmode="lin" valueType="num">
                                      <p:cBhvr additive="base">
                                        <p:cTn id="8" dur="500" fill="hold"/>
                                        <p:tgtEl>
                                          <p:spTgt spid="1024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244"/>
                                        </p:tgtEl>
                                        <p:attrNameLst>
                                          <p:attrName>style.visibility</p:attrName>
                                        </p:attrNameLst>
                                      </p:cBhvr>
                                      <p:to>
                                        <p:strVal val="visible"/>
                                      </p:to>
                                    </p:set>
                                    <p:anim calcmode="lin" valueType="num">
                                      <p:cBhvr additive="base">
                                        <p:cTn id="11" dur="500" fill="hold"/>
                                        <p:tgtEl>
                                          <p:spTgt spid="10244"/>
                                        </p:tgtEl>
                                        <p:attrNameLst>
                                          <p:attrName>ppt_x</p:attrName>
                                        </p:attrNameLst>
                                      </p:cBhvr>
                                      <p:tavLst>
                                        <p:tav tm="0">
                                          <p:val>
                                            <p:strVal val="1+#ppt_w/2"/>
                                          </p:val>
                                        </p:tav>
                                        <p:tav tm="100000">
                                          <p:val>
                                            <p:strVal val="#ppt_x"/>
                                          </p:val>
                                        </p:tav>
                                      </p:tavLst>
                                    </p:anim>
                                    <p:anim calcmode="lin" valueType="num">
                                      <p:cBhvr additive="base">
                                        <p:cTn id="12" dur="500" fill="hold"/>
                                        <p:tgtEl>
                                          <p:spTgt spid="10244"/>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0245"/>
                                        </p:tgtEl>
                                        <p:attrNameLst>
                                          <p:attrName>style.visibility</p:attrName>
                                        </p:attrNameLst>
                                      </p:cBhvr>
                                      <p:to>
                                        <p:strVal val="visible"/>
                                      </p:to>
                                    </p:set>
                                    <p:anim calcmode="lin" valueType="num">
                                      <p:cBhvr additive="base">
                                        <p:cTn id="17" dur="500" fill="hold"/>
                                        <p:tgtEl>
                                          <p:spTgt spid="10245"/>
                                        </p:tgtEl>
                                        <p:attrNameLst>
                                          <p:attrName>ppt_x</p:attrName>
                                        </p:attrNameLst>
                                      </p:cBhvr>
                                      <p:tavLst>
                                        <p:tav tm="0">
                                          <p:val>
                                            <p:strVal val="1+#ppt_w/2"/>
                                          </p:val>
                                        </p:tav>
                                        <p:tav tm="100000">
                                          <p:val>
                                            <p:strVal val="#ppt_x"/>
                                          </p:val>
                                        </p:tav>
                                      </p:tavLst>
                                    </p:anim>
                                    <p:anim calcmode="lin" valueType="num">
                                      <p:cBhvr additive="base">
                                        <p:cTn id="18" dur="500" fill="hold"/>
                                        <p:tgtEl>
                                          <p:spTgt spid="10245"/>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0246"/>
                                        </p:tgtEl>
                                        <p:attrNameLst>
                                          <p:attrName>style.visibility</p:attrName>
                                        </p:attrNameLst>
                                      </p:cBhvr>
                                      <p:to>
                                        <p:strVal val="visible"/>
                                      </p:to>
                                    </p:set>
                                    <p:anim calcmode="lin" valueType="num">
                                      <p:cBhvr additive="base">
                                        <p:cTn id="23" dur="500" fill="hold"/>
                                        <p:tgtEl>
                                          <p:spTgt spid="10246"/>
                                        </p:tgtEl>
                                        <p:attrNameLst>
                                          <p:attrName>ppt_x</p:attrName>
                                        </p:attrNameLst>
                                      </p:cBhvr>
                                      <p:tavLst>
                                        <p:tav tm="0">
                                          <p:val>
                                            <p:strVal val="1+#ppt_w/2"/>
                                          </p:val>
                                        </p:tav>
                                        <p:tav tm="100000">
                                          <p:val>
                                            <p:strVal val="#ppt_x"/>
                                          </p:val>
                                        </p:tav>
                                      </p:tavLst>
                                    </p:anim>
                                    <p:anim calcmode="lin" valueType="num">
                                      <p:cBhvr additive="base">
                                        <p:cTn id="24" dur="500" fill="hold"/>
                                        <p:tgtEl>
                                          <p:spTgt spid="102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utoUpdateAnimBg="0"/>
      <p:bldP spid="10244" grpId="0" autoUpdateAnimBg="0"/>
      <p:bldP spid="10245" grpId="0" autoUpdateAnimBg="0"/>
      <p:bldP spid="10246"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F0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Text Box 2"/>
          <p:cNvSpPr txBox="1">
            <a:spLocks noChangeArrowheads="1"/>
          </p:cNvSpPr>
          <p:nvPr/>
        </p:nvSpPr>
        <p:spPr bwMode="auto">
          <a:xfrm>
            <a:off x="0" y="76200"/>
            <a:ext cx="4953000" cy="2225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accent1"/>
                </a:solidFill>
                <a:effectLst>
                  <a:outerShdw blurRad="38100" dist="38100" dir="2700000" algn="tl">
                    <a:srgbClr val="000000"/>
                  </a:outerShdw>
                </a:effectLst>
                <a:latin typeface="Arial" charset="0"/>
              </a:rPr>
              <a:t>YOUR WILL</a:t>
            </a:r>
            <a:r>
              <a:rPr lang="en-US" sz="4000" b="1">
                <a:solidFill>
                  <a:schemeClr val="accent1"/>
                </a:solidFill>
                <a:effectLst>
                  <a:outerShdw blurRad="38100" dist="38100" dir="2700000" algn="tl">
                    <a:srgbClr val="000000"/>
                  </a:outerShdw>
                </a:effectLst>
                <a:latin typeface="Comic Sans MS" pitchFamily="66" charset="0"/>
              </a:rPr>
              <a:t>:</a:t>
            </a:r>
          </a:p>
          <a:p>
            <a:pPr algn="ctr">
              <a:spcBef>
                <a:spcPct val="50000"/>
              </a:spcBef>
              <a:defRPr/>
            </a:pPr>
            <a:r>
              <a:rPr lang="en-US" sz="4000">
                <a:solidFill>
                  <a:schemeClr val="bg1"/>
                </a:solidFill>
                <a:effectLst>
                  <a:outerShdw blurRad="38100" dist="38100" dir="2700000" algn="tl">
                    <a:srgbClr val="000000"/>
                  </a:outerShdw>
                </a:effectLst>
                <a:latin typeface="Comic Sans MS" pitchFamily="66" charset="0"/>
              </a:rPr>
              <a:t>The crowning act of your stewardship</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iterate type="wd">
                                    <p:tmPct val="25000"/>
                                  </p:iterate>
                                  <p:childTnLst>
                                    <p:set>
                                      <p:cBhvr>
                                        <p:cTn id="6" dur="1" fill="hold">
                                          <p:stCondLst>
                                            <p:cond delay="0"/>
                                          </p:stCondLst>
                                        </p:cTn>
                                        <p:tgtEl>
                                          <p:spTgt spid="9218"/>
                                        </p:tgtEl>
                                        <p:attrNameLst>
                                          <p:attrName>style.visibility</p:attrName>
                                        </p:attrNameLst>
                                      </p:cBhvr>
                                      <p:to>
                                        <p:strVal val="visible"/>
                                      </p:to>
                                    </p:set>
                                    <p:animEffect transition="in" filter="box(out)">
                                      <p:cBhvr>
                                        <p:cTn id="7" dur="3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7" descr="B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p:cNvSpPr txBox="1">
            <a:spLocks noChangeArrowheads="1"/>
          </p:cNvSpPr>
          <p:nvPr/>
        </p:nvSpPr>
        <p:spPr bwMode="auto">
          <a:xfrm>
            <a:off x="3429000" y="152400"/>
            <a:ext cx="5257800" cy="1431925"/>
          </a:xfrm>
          <a:prstGeom prst="rect">
            <a:avLst/>
          </a:prstGeom>
          <a:noFill/>
          <a:ln w="9525">
            <a:noFill/>
            <a:miter lim="800000"/>
            <a:headEnd/>
            <a:tailEnd/>
          </a:ln>
          <a:effectLst/>
        </p:spPr>
        <p:txBody>
          <a:bodyPr>
            <a:spAutoFit/>
          </a:bodyPr>
          <a:lstStyle/>
          <a:p>
            <a:pPr algn="ctr">
              <a:spcBef>
                <a:spcPct val="50000"/>
              </a:spcBef>
              <a:defRPr/>
            </a:pPr>
            <a:r>
              <a:rPr lang="en-US" sz="4400" b="1">
                <a:solidFill>
                  <a:schemeClr val="accent1"/>
                </a:solidFill>
                <a:effectLst>
                  <a:outerShdw blurRad="38100" dist="38100" dir="2700000" algn="tl">
                    <a:srgbClr val="000000"/>
                  </a:outerShdw>
                </a:effectLst>
                <a:latin typeface="Arial" charset="0"/>
              </a:rPr>
              <a:t>Understanding               Matthew 25</a:t>
            </a:r>
          </a:p>
        </p:txBody>
      </p:sp>
      <p:sp>
        <p:nvSpPr>
          <p:cNvPr id="39940" name="Text Box 4"/>
          <p:cNvSpPr txBox="1">
            <a:spLocks noChangeArrowheads="1"/>
          </p:cNvSpPr>
          <p:nvPr/>
        </p:nvSpPr>
        <p:spPr bwMode="auto">
          <a:xfrm>
            <a:off x="2971800" y="1752600"/>
            <a:ext cx="4648200" cy="641350"/>
          </a:xfrm>
          <a:prstGeom prst="rect">
            <a:avLst/>
          </a:prstGeom>
          <a:noFill/>
          <a:ln w="9525">
            <a:noFill/>
            <a:miter lim="800000"/>
            <a:headEnd/>
            <a:tailEnd/>
          </a:ln>
          <a:effectLst/>
        </p:spPr>
        <p:txBody>
          <a:bodyPr>
            <a:spAutoFit/>
          </a:bodyPr>
          <a:lstStyle/>
          <a:p>
            <a:pPr>
              <a:spcBef>
                <a:spcPct val="50000"/>
              </a:spcBef>
              <a:defRPr/>
            </a:pPr>
            <a:r>
              <a:rPr lang="en-US" sz="3600">
                <a:solidFill>
                  <a:schemeClr val="bg1"/>
                </a:solidFill>
                <a:effectLst>
                  <a:outerShdw blurRad="38100" dist="38100" dir="2700000" algn="tl">
                    <a:srgbClr val="000000"/>
                  </a:outerShdw>
                </a:effectLst>
                <a:latin typeface="Arial" charset="0"/>
              </a:rPr>
              <a:t>-  Dying intestate.</a:t>
            </a:r>
            <a:endParaRPr lang="en-GB" sz="3600">
              <a:effectLst>
                <a:outerShdw blurRad="38100" dist="38100" dir="2700000" algn="tl">
                  <a:srgbClr val="FFFFFF"/>
                </a:outerShdw>
              </a:effectLst>
            </a:endParaRPr>
          </a:p>
        </p:txBody>
      </p:sp>
      <p:sp>
        <p:nvSpPr>
          <p:cNvPr id="39941" name="Text Box 5"/>
          <p:cNvSpPr txBox="1">
            <a:spLocks noChangeArrowheads="1"/>
          </p:cNvSpPr>
          <p:nvPr/>
        </p:nvSpPr>
        <p:spPr bwMode="auto">
          <a:xfrm>
            <a:off x="2971800" y="2619375"/>
            <a:ext cx="5410200" cy="1190625"/>
          </a:xfrm>
          <a:prstGeom prst="rect">
            <a:avLst/>
          </a:prstGeom>
          <a:noFill/>
          <a:ln w="9525">
            <a:noFill/>
            <a:miter lim="800000"/>
            <a:headEnd/>
            <a:tailEnd/>
          </a:ln>
          <a:effectLst/>
        </p:spPr>
        <p:txBody>
          <a:bodyPr>
            <a:spAutoFit/>
          </a:bodyPr>
          <a:lstStyle/>
          <a:p>
            <a:pPr>
              <a:spcBef>
                <a:spcPct val="50000"/>
              </a:spcBef>
              <a:defRPr/>
            </a:pPr>
            <a:r>
              <a:rPr lang="en-US" sz="3600">
                <a:solidFill>
                  <a:schemeClr val="bg1"/>
                </a:solidFill>
                <a:effectLst>
                  <a:outerShdw blurRad="38100" dist="38100" dir="2700000" algn="tl">
                    <a:srgbClr val="000000"/>
                  </a:outerShdw>
                </a:effectLst>
                <a:latin typeface="Arial" charset="0"/>
              </a:rPr>
              <a:t>-  Common practice-    	Eccl. 2:21</a:t>
            </a:r>
            <a:endParaRPr lang="en-GB" sz="3600">
              <a:solidFill>
                <a:schemeClr val="bg1"/>
              </a:solidFill>
              <a:effectLst>
                <a:outerShdw blurRad="38100" dist="38100" dir="2700000" algn="tl">
                  <a:srgbClr val="000000"/>
                </a:outerShdw>
              </a:effectLst>
              <a:latin typeface="Arial" charset="0"/>
            </a:endParaRPr>
          </a:p>
        </p:txBody>
      </p:sp>
      <p:sp>
        <p:nvSpPr>
          <p:cNvPr id="39942" name="Text Box 6"/>
          <p:cNvSpPr txBox="1">
            <a:spLocks noChangeArrowheads="1"/>
          </p:cNvSpPr>
          <p:nvPr/>
        </p:nvSpPr>
        <p:spPr bwMode="auto">
          <a:xfrm>
            <a:off x="2971800" y="3981450"/>
            <a:ext cx="6019800" cy="971550"/>
          </a:xfrm>
          <a:prstGeom prst="rect">
            <a:avLst/>
          </a:prstGeom>
          <a:noFill/>
          <a:ln w="9525">
            <a:noFill/>
            <a:miter lim="800000"/>
            <a:headEnd/>
            <a:tailEnd/>
          </a:ln>
          <a:effectLst/>
        </p:spPr>
        <p:txBody>
          <a:bodyPr>
            <a:spAutoFit/>
          </a:bodyPr>
          <a:lstStyle/>
          <a:p>
            <a:pPr>
              <a:lnSpc>
                <a:spcPct val="80000"/>
              </a:lnSpc>
              <a:spcBef>
                <a:spcPct val="50000"/>
              </a:spcBef>
              <a:defRPr/>
            </a:pPr>
            <a:r>
              <a:rPr lang="en-US" sz="3600">
                <a:solidFill>
                  <a:schemeClr val="bg1"/>
                </a:solidFill>
                <a:effectLst>
                  <a:outerShdw blurRad="38100" dist="38100" dir="2700000" algn="tl">
                    <a:srgbClr val="000000"/>
                  </a:outerShdw>
                </a:effectLst>
                <a:latin typeface="Arial" charset="0"/>
              </a:rPr>
              <a:t>-  The Christian will             (4 Testimonies pg 476-485)</a:t>
            </a:r>
            <a:endParaRPr lang="en-GB" sz="3600">
              <a:effectLst>
                <a:outerShdw blurRad="38100" dist="38100" dir="2700000" algn="tl">
                  <a:srgbClr val="FFFFFF"/>
                </a:outerShdw>
              </a:effectLst>
            </a:endParaRPr>
          </a:p>
        </p:txBody>
      </p:sp>
      <p:sp>
        <p:nvSpPr>
          <p:cNvPr id="39944" name="Text Box 8"/>
          <p:cNvSpPr txBox="1">
            <a:spLocks noChangeArrowheads="1"/>
          </p:cNvSpPr>
          <p:nvPr/>
        </p:nvSpPr>
        <p:spPr bwMode="auto">
          <a:xfrm>
            <a:off x="3048000" y="1524000"/>
            <a:ext cx="6096000" cy="5091113"/>
          </a:xfrm>
          <a:prstGeom prst="rect">
            <a:avLst/>
          </a:prstGeom>
          <a:solidFill>
            <a:srgbClr val="000000"/>
          </a:solidFill>
          <a:ln w="9525">
            <a:noFill/>
            <a:miter lim="800000"/>
            <a:headEnd/>
            <a:tailEnd/>
          </a:ln>
          <a:effectLst/>
        </p:spPr>
        <p:txBody>
          <a:bodyPr>
            <a:spAutoFit/>
          </a:bodyPr>
          <a:lstStyle/>
          <a:p>
            <a:pPr algn="ctr">
              <a:defRPr/>
            </a:pPr>
            <a:r>
              <a:rPr lang="af-ZA">
                <a:solidFill>
                  <a:srgbClr val="FFCC00"/>
                </a:solidFill>
                <a:effectLst>
                  <a:outerShdw blurRad="38100" dist="38100" dir="2700000" algn="tl">
                    <a:srgbClr val="FFFFFF"/>
                  </a:outerShdw>
                </a:effectLst>
              </a:rPr>
              <a:t>Ecclesiastes 2:21</a:t>
            </a:r>
          </a:p>
          <a:p>
            <a:pPr algn="ctr">
              <a:defRPr/>
            </a:pPr>
            <a:r>
              <a:rPr lang="af-ZA" sz="4000">
                <a:solidFill>
                  <a:schemeClr val="bg1"/>
                </a:solidFill>
                <a:effectLst>
                  <a:outerShdw blurRad="38100" dist="38100" dir="2700000" algn="tl">
                    <a:srgbClr val="808080"/>
                  </a:outerShdw>
                </a:effectLst>
              </a:rPr>
              <a:t>For their is a man whose labour is with wisdom, knowledge and skill; </a:t>
            </a:r>
            <a:r>
              <a:rPr lang="af-ZA" sz="4000">
                <a:solidFill>
                  <a:srgbClr val="FFCC00"/>
                </a:solidFill>
                <a:effectLst>
                  <a:outerShdw blurRad="38100" dist="38100" dir="2700000" algn="tl">
                    <a:srgbClr val="FFFFFF"/>
                  </a:outerShdw>
                </a:effectLst>
              </a:rPr>
              <a:t>yet he must leave his heritage to a man who has not laboured for it.</a:t>
            </a:r>
            <a:r>
              <a:rPr lang="af-ZA" sz="4000">
                <a:solidFill>
                  <a:schemeClr val="bg1"/>
                </a:solidFill>
                <a:effectLst>
                  <a:outerShdw blurRad="38100" dist="38100" dir="2700000" algn="tl">
                    <a:srgbClr val="808080"/>
                  </a:outerShdw>
                </a:effectLst>
              </a:rPr>
              <a:t> This also is </a:t>
            </a:r>
            <a:r>
              <a:rPr lang="af-ZA" sz="4000">
                <a:solidFill>
                  <a:srgbClr val="FFCC00"/>
                </a:solidFill>
                <a:effectLst>
                  <a:outerShdw blurRad="38100" dist="38100" dir="2700000" algn="tl">
                    <a:srgbClr val="FFFFFF"/>
                  </a:outerShdw>
                </a:effectLst>
              </a:rPr>
              <a:t>vanity</a:t>
            </a:r>
            <a:r>
              <a:rPr lang="af-ZA" sz="4000">
                <a:solidFill>
                  <a:schemeClr val="bg1"/>
                </a:solidFill>
                <a:effectLst>
                  <a:outerShdw blurRad="38100" dist="38100" dir="2700000" algn="tl">
                    <a:srgbClr val="808080"/>
                  </a:outerShdw>
                </a:effectLst>
              </a:rPr>
              <a:t> and a great </a:t>
            </a:r>
            <a:r>
              <a:rPr lang="af-ZA" sz="4000">
                <a:solidFill>
                  <a:srgbClr val="FFCC00"/>
                </a:solidFill>
                <a:effectLst>
                  <a:outerShdw blurRad="38100" dist="38100" dir="2700000" algn="tl">
                    <a:srgbClr val="FFFFFF"/>
                  </a:outerShdw>
                </a:effectLst>
              </a:rPr>
              <a:t>evil</a:t>
            </a:r>
            <a:r>
              <a:rPr lang="af-ZA" sz="4000">
                <a:solidFill>
                  <a:schemeClr val="bg1"/>
                </a:solidFill>
                <a:effectLst>
                  <a:outerShdw blurRad="38100" dist="38100" dir="2700000" algn="tl">
                    <a:srgbClr val="808080"/>
                  </a:outerShdw>
                </a:effectLst>
              </a:rPr>
              <a:t>.</a:t>
            </a:r>
            <a:endParaRPr lang="en-GB" sz="4000">
              <a:solidFill>
                <a:schemeClr val="bg1"/>
              </a:solidFill>
              <a:effectLst>
                <a:outerShdw blurRad="38100" dist="38100" dir="2700000" algn="tl">
                  <a:srgbClr val="808080"/>
                </a:outerShdw>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additive="base">
                                        <p:cTn id="7" dur="500" fill="hold"/>
                                        <p:tgtEl>
                                          <p:spTgt spid="39940"/>
                                        </p:tgtEl>
                                        <p:attrNameLst>
                                          <p:attrName>ppt_x</p:attrName>
                                        </p:attrNameLst>
                                      </p:cBhvr>
                                      <p:tavLst>
                                        <p:tav tm="0">
                                          <p:val>
                                            <p:strVal val="0-#ppt_w/2"/>
                                          </p:val>
                                        </p:tav>
                                        <p:tav tm="100000">
                                          <p:val>
                                            <p:strVal val="#ppt_x"/>
                                          </p:val>
                                        </p:tav>
                                      </p:tavLst>
                                    </p:anim>
                                    <p:anim calcmode="lin" valueType="num">
                                      <p:cBhvr additive="base">
                                        <p:cTn id="8" dur="500" fill="hold"/>
                                        <p:tgtEl>
                                          <p:spTgt spid="3994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941"/>
                                        </p:tgtEl>
                                        <p:attrNameLst>
                                          <p:attrName>style.visibility</p:attrName>
                                        </p:attrNameLst>
                                      </p:cBhvr>
                                      <p:to>
                                        <p:strVal val="visible"/>
                                      </p:to>
                                    </p:set>
                                    <p:anim calcmode="lin" valueType="num">
                                      <p:cBhvr additive="base">
                                        <p:cTn id="13" dur="500" fill="hold"/>
                                        <p:tgtEl>
                                          <p:spTgt spid="39941"/>
                                        </p:tgtEl>
                                        <p:attrNameLst>
                                          <p:attrName>ppt_x</p:attrName>
                                        </p:attrNameLst>
                                      </p:cBhvr>
                                      <p:tavLst>
                                        <p:tav tm="0">
                                          <p:val>
                                            <p:strVal val="0-#ppt_w/2"/>
                                          </p:val>
                                        </p:tav>
                                        <p:tav tm="100000">
                                          <p:val>
                                            <p:strVal val="#ppt_x"/>
                                          </p:val>
                                        </p:tav>
                                      </p:tavLst>
                                    </p:anim>
                                    <p:anim calcmode="lin" valueType="num">
                                      <p:cBhvr additive="base">
                                        <p:cTn id="14" dur="500" fill="hold"/>
                                        <p:tgtEl>
                                          <p:spTgt spid="3994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9944"/>
                                        </p:tgtEl>
                                        <p:attrNameLst>
                                          <p:attrName>style.visibility</p:attrName>
                                        </p:attrNameLst>
                                      </p:cBhvr>
                                      <p:to>
                                        <p:strVal val="visible"/>
                                      </p:to>
                                    </p:set>
                                    <p:animEffect transition="in" filter="fade">
                                      <p:cBhvr>
                                        <p:cTn id="19" dur="1000"/>
                                        <p:tgtEl>
                                          <p:spTgt spid="3994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xit" presetSubtype="0" fill="hold" grpId="1" nodeType="clickEffect">
                                  <p:stCondLst>
                                    <p:cond delay="0"/>
                                  </p:stCondLst>
                                  <p:childTnLst>
                                    <p:animEffect transition="out" filter="fade">
                                      <p:cBhvr>
                                        <p:cTn id="23" dur="1000"/>
                                        <p:tgtEl>
                                          <p:spTgt spid="39944"/>
                                        </p:tgtEl>
                                      </p:cBhvr>
                                    </p:animEffect>
                                    <p:set>
                                      <p:cBhvr>
                                        <p:cTn id="24" dur="1" fill="hold">
                                          <p:stCondLst>
                                            <p:cond delay="999"/>
                                          </p:stCondLst>
                                        </p:cTn>
                                        <p:tgtEl>
                                          <p:spTgt spid="39944"/>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9942"/>
                                        </p:tgtEl>
                                        <p:attrNameLst>
                                          <p:attrName>style.visibility</p:attrName>
                                        </p:attrNameLst>
                                      </p:cBhvr>
                                      <p:to>
                                        <p:strVal val="visible"/>
                                      </p:to>
                                    </p:set>
                                    <p:anim calcmode="lin" valueType="num">
                                      <p:cBhvr additive="base">
                                        <p:cTn id="29" dur="500" fill="hold"/>
                                        <p:tgtEl>
                                          <p:spTgt spid="39942"/>
                                        </p:tgtEl>
                                        <p:attrNameLst>
                                          <p:attrName>ppt_x</p:attrName>
                                        </p:attrNameLst>
                                      </p:cBhvr>
                                      <p:tavLst>
                                        <p:tav tm="0">
                                          <p:val>
                                            <p:strVal val="0-#ppt_w/2"/>
                                          </p:val>
                                        </p:tav>
                                        <p:tav tm="100000">
                                          <p:val>
                                            <p:strVal val="#ppt_x"/>
                                          </p:val>
                                        </p:tav>
                                      </p:tavLst>
                                    </p:anim>
                                    <p:anim calcmode="lin" valueType="num">
                                      <p:cBhvr additive="base">
                                        <p:cTn id="30" dur="500" fill="hold"/>
                                        <p:tgtEl>
                                          <p:spTgt spid="399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utoUpdateAnimBg="0"/>
      <p:bldP spid="39941" grpId="0" autoUpdateAnimBg="0"/>
      <p:bldP spid="39942" grpId="0" autoUpdateAnimBg="0"/>
      <p:bldP spid="39944" grpId="0" animBg="1"/>
      <p:bldP spid="39944"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Y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Text Box 2"/>
          <p:cNvSpPr txBox="1">
            <a:spLocks noChangeArrowheads="1"/>
          </p:cNvSpPr>
          <p:nvPr/>
        </p:nvSpPr>
        <p:spPr bwMode="auto">
          <a:xfrm>
            <a:off x="1295400" y="152400"/>
            <a:ext cx="7848600" cy="5033963"/>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accent1"/>
                </a:solidFill>
                <a:effectLst>
                  <a:outerShdw blurRad="38100" dist="38100" dir="2700000" algn="tl">
                    <a:srgbClr val="000000"/>
                  </a:outerShdw>
                </a:effectLst>
                <a:latin typeface="Arial" charset="0"/>
              </a:rPr>
              <a:t>Testimonies vol.7 pg 295</a:t>
            </a:r>
            <a:r>
              <a:rPr lang="en-US" sz="3200">
                <a:solidFill>
                  <a:srgbClr val="FFFF00"/>
                </a:solidFill>
                <a:effectLst>
                  <a:outerShdw blurRad="38100" dist="38100" dir="2700000" algn="tl">
                    <a:srgbClr val="000000"/>
                  </a:outerShdw>
                </a:effectLst>
                <a:latin typeface="Arial" charset="0"/>
              </a:rPr>
              <a:t>                  (Pg.18-M)                                                           </a:t>
            </a:r>
            <a:r>
              <a:rPr lang="en-US" sz="3600">
                <a:solidFill>
                  <a:schemeClr val="bg1"/>
                </a:solidFill>
                <a:effectLst>
                  <a:outerShdw blurRad="38100" dist="38100" dir="2700000" algn="tl">
                    <a:srgbClr val="000000"/>
                  </a:outerShdw>
                </a:effectLst>
                <a:latin typeface="Arial" charset="0"/>
              </a:rPr>
              <a:t>“To the aged, who are losing their hold on this life, </a:t>
            </a:r>
            <a:r>
              <a:rPr lang="en-US" sz="3600">
                <a:solidFill>
                  <a:srgbClr val="FFCC00"/>
                </a:solidFill>
                <a:effectLst>
                  <a:outerShdw blurRad="38100" dist="38100" dir="2700000" algn="tl">
                    <a:srgbClr val="000000"/>
                  </a:outerShdw>
                </a:effectLst>
                <a:latin typeface="Arial" charset="0"/>
              </a:rPr>
              <a:t>I appeal to make a right disposition of your Lord’s goods before you fall asleep in Jesus. </a:t>
            </a:r>
            <a:r>
              <a:rPr lang="en-US" sz="3600">
                <a:solidFill>
                  <a:schemeClr val="bg1"/>
                </a:solidFill>
                <a:effectLst>
                  <a:outerShdw blurRad="38100" dist="38100" dir="2700000" algn="tl">
                    <a:srgbClr val="000000"/>
                  </a:outerShdw>
                </a:effectLst>
                <a:latin typeface="Arial" charset="0"/>
              </a:rPr>
              <a:t> </a:t>
            </a:r>
            <a:r>
              <a:rPr lang="en-US" sz="3600" u="sng">
                <a:solidFill>
                  <a:schemeClr val="bg1"/>
                </a:solidFill>
                <a:effectLst>
                  <a:outerShdw blurRad="38100" dist="38100" dir="2700000" algn="tl">
                    <a:srgbClr val="000000"/>
                  </a:outerShdw>
                </a:effectLst>
                <a:latin typeface="Arial" charset="0"/>
              </a:rPr>
              <a:t>Remember that you are God’s stewards</a:t>
            </a:r>
            <a:r>
              <a:rPr lang="en-US" sz="3600">
                <a:solidFill>
                  <a:schemeClr val="bg1"/>
                </a:solidFill>
                <a:effectLst>
                  <a:outerShdw blurRad="38100" dist="38100" dir="2700000" algn="tl">
                    <a:srgbClr val="000000"/>
                  </a:outerShdw>
                </a:effectLst>
                <a:latin typeface="Arial" charset="0"/>
              </a:rPr>
              <a:t>.  </a:t>
            </a:r>
            <a:r>
              <a:rPr lang="en-US" sz="3600">
                <a:solidFill>
                  <a:srgbClr val="FF9933"/>
                </a:solidFill>
                <a:effectLst>
                  <a:outerShdw blurRad="38100" dist="38100" dir="2700000" algn="tl">
                    <a:srgbClr val="000000"/>
                  </a:outerShdw>
                </a:effectLst>
                <a:latin typeface="Arial" charset="0"/>
              </a:rPr>
              <a:t>Do not fail of attending to this while you have your reason…</a:t>
            </a:r>
          </a:p>
        </p:txBody>
      </p:sp>
    </p:spTree>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Y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Text Box 2"/>
          <p:cNvSpPr txBox="1">
            <a:spLocks noChangeArrowheads="1"/>
          </p:cNvSpPr>
          <p:nvPr/>
        </p:nvSpPr>
        <p:spPr bwMode="auto">
          <a:xfrm>
            <a:off x="2667000" y="76200"/>
            <a:ext cx="6400800" cy="3722688"/>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accent1"/>
                </a:solidFill>
                <a:effectLst>
                  <a:outerShdw blurRad="38100" dist="38100" dir="2700000" algn="tl">
                    <a:srgbClr val="000000"/>
                  </a:outerShdw>
                </a:effectLst>
                <a:latin typeface="Arial" charset="0"/>
              </a:rPr>
              <a:t>7T 295 (continue)</a:t>
            </a:r>
          </a:p>
          <a:p>
            <a:pPr algn="ctr">
              <a:spcBef>
                <a:spcPct val="50000"/>
              </a:spcBef>
              <a:defRPr/>
            </a:pPr>
            <a:r>
              <a:rPr lang="en-US" sz="3600">
                <a:solidFill>
                  <a:schemeClr val="bg1"/>
                </a:solidFill>
                <a:effectLst>
                  <a:outerShdw blurRad="38100" dist="38100" dir="2700000" algn="tl">
                    <a:srgbClr val="000000"/>
                  </a:outerShdw>
                </a:effectLst>
                <a:latin typeface="Arial" charset="0"/>
              </a:rPr>
              <a:t>…As age comes upon us, it is our duty to make a </a:t>
            </a:r>
            <a:r>
              <a:rPr lang="en-US" sz="3600" u="sng">
                <a:solidFill>
                  <a:schemeClr val="bg1"/>
                </a:solidFill>
                <a:effectLst>
                  <a:outerShdw blurRad="38100" dist="38100" dir="2700000" algn="tl">
                    <a:srgbClr val="000000"/>
                  </a:outerShdw>
                </a:effectLst>
                <a:latin typeface="Arial" charset="0"/>
              </a:rPr>
              <a:t>disposition of our means</a:t>
            </a:r>
            <a:r>
              <a:rPr lang="en-US" sz="3600">
                <a:solidFill>
                  <a:schemeClr val="bg1"/>
                </a:solidFill>
                <a:effectLst>
                  <a:outerShdw blurRad="38100" dist="38100" dir="2700000" algn="tl">
                    <a:srgbClr val="000000"/>
                  </a:outerShdw>
                </a:effectLst>
                <a:latin typeface="Arial" charset="0"/>
              </a:rPr>
              <a:t> to the </a:t>
            </a:r>
            <a:r>
              <a:rPr lang="en-US" sz="3600" i="1">
                <a:solidFill>
                  <a:srgbClr val="FFCC00"/>
                </a:solidFill>
                <a:effectLst>
                  <a:outerShdw blurRad="38100" dist="38100" dir="2700000" algn="tl">
                    <a:srgbClr val="000000"/>
                  </a:outerShdw>
                </a:effectLst>
                <a:latin typeface="Arial" charset="0"/>
              </a:rPr>
              <a:t>instrumentalities</a:t>
            </a:r>
            <a:r>
              <a:rPr lang="en-US" sz="3600" b="1" i="1">
                <a:solidFill>
                  <a:srgbClr val="FFCC00"/>
                </a:solidFill>
                <a:effectLst>
                  <a:outerShdw blurRad="38100" dist="38100" dir="2700000" algn="tl">
                    <a:srgbClr val="000000"/>
                  </a:outerShdw>
                </a:effectLst>
                <a:latin typeface="Arial" charset="0"/>
              </a:rPr>
              <a:t> </a:t>
            </a:r>
            <a:r>
              <a:rPr lang="en-US" sz="3600" i="1">
                <a:solidFill>
                  <a:srgbClr val="FFCC00"/>
                </a:solidFill>
                <a:effectLst>
                  <a:outerShdw blurRad="38100" dist="38100" dir="2700000" algn="tl">
                    <a:srgbClr val="000000"/>
                  </a:outerShdw>
                </a:effectLst>
                <a:latin typeface="Arial" charset="0"/>
              </a:rPr>
              <a:t>that          God has established</a:t>
            </a:r>
            <a:r>
              <a:rPr lang="en-US" sz="3600">
                <a:solidFill>
                  <a:srgbClr val="FFCC00"/>
                </a:solidFill>
                <a:effectLst>
                  <a:outerShdw blurRad="38100" dist="38100" dir="2700000" algn="tl">
                    <a:srgbClr val="000000"/>
                  </a:outerShdw>
                </a:effectLst>
                <a:latin typeface="Arial" charset="0"/>
              </a:rPr>
              <a:t>.”</a:t>
            </a:r>
          </a:p>
        </p:txBody>
      </p:sp>
    </p:spTree>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F0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ext Box 2"/>
          <p:cNvSpPr txBox="1">
            <a:spLocks noChangeArrowheads="1"/>
          </p:cNvSpPr>
          <p:nvPr/>
        </p:nvSpPr>
        <p:spPr bwMode="auto">
          <a:xfrm>
            <a:off x="0" y="0"/>
            <a:ext cx="5105400" cy="4699000"/>
          </a:xfrm>
          <a:prstGeom prst="rect">
            <a:avLst/>
          </a:prstGeom>
          <a:solidFill>
            <a:srgbClr val="000000">
              <a:alpha val="60001"/>
            </a:srgbClr>
          </a:solidFill>
          <a:ln w="9525">
            <a:noFill/>
            <a:miter lim="800000"/>
            <a:headEnd/>
            <a:tailEnd/>
          </a:ln>
          <a:effectLst/>
        </p:spPr>
        <p:txBody>
          <a:bodyPr>
            <a:spAutoFit/>
          </a:bodyPr>
          <a:lstStyle/>
          <a:p>
            <a:pPr algn="ctr">
              <a:spcBef>
                <a:spcPct val="50000"/>
              </a:spcBef>
              <a:defRPr/>
            </a:pPr>
            <a:r>
              <a:rPr lang="en-US" sz="4000">
                <a:solidFill>
                  <a:srgbClr val="FFFF00"/>
                </a:solidFill>
                <a:effectLst>
                  <a:outerShdw blurRad="38100" dist="38100" dir="2700000" algn="tl">
                    <a:srgbClr val="FFFFFF"/>
                  </a:outerShdw>
                </a:effectLst>
                <a:latin typeface="Arial" charset="0"/>
              </a:rPr>
              <a:t>FACT !</a:t>
            </a:r>
            <a:r>
              <a:rPr lang="en-US" sz="5000">
                <a:solidFill>
                  <a:schemeClr val="bg1"/>
                </a:solidFill>
                <a:effectLst>
                  <a:outerShdw blurRad="38100" dist="38100" dir="2700000" algn="tl">
                    <a:srgbClr val="808080"/>
                  </a:outerShdw>
                </a:effectLst>
                <a:latin typeface="Arial" charset="0"/>
              </a:rPr>
              <a:t> </a:t>
            </a:r>
            <a:r>
              <a:rPr lang="en-US" sz="3200">
                <a:solidFill>
                  <a:srgbClr val="FFFF00"/>
                </a:solidFill>
                <a:effectLst>
                  <a:outerShdw blurRad="38100" dist="38100" dir="2700000" algn="tl">
                    <a:srgbClr val="FFFFFF"/>
                  </a:outerShdw>
                </a:effectLst>
                <a:latin typeface="Arial" charset="0"/>
              </a:rPr>
              <a:t>(Pg.18-M)</a:t>
            </a:r>
            <a:r>
              <a:rPr lang="en-US" sz="3600">
                <a:solidFill>
                  <a:schemeClr val="bg1"/>
                </a:solidFill>
                <a:effectLst>
                  <a:outerShdw blurRad="38100" dist="38100" dir="2700000" algn="tl">
                    <a:srgbClr val="808080"/>
                  </a:outerShdw>
                </a:effectLst>
                <a:latin typeface="Arial" charset="0"/>
              </a:rPr>
              <a:t>                      If you die without a will, the state assumes that you are an atheist.  In no case would any of your assets be returned to God through a church or charity.  </a:t>
            </a: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O039"/>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ext Box 2"/>
          <p:cNvSpPr txBox="1">
            <a:spLocks noChangeArrowheads="1"/>
          </p:cNvSpPr>
          <p:nvPr/>
        </p:nvSpPr>
        <p:spPr bwMode="auto">
          <a:xfrm>
            <a:off x="0" y="15875"/>
            <a:ext cx="9067800" cy="5108575"/>
          </a:xfrm>
          <a:prstGeom prst="rect">
            <a:avLst/>
          </a:prstGeom>
          <a:noFill/>
          <a:ln w="9525">
            <a:noFill/>
            <a:miter lim="800000"/>
            <a:headEnd/>
            <a:tailEnd/>
          </a:ln>
          <a:effectLst/>
        </p:spPr>
        <p:txBody>
          <a:bodyPr>
            <a:spAutoFit/>
          </a:bodyPr>
          <a:lstStyle/>
          <a:p>
            <a:pPr algn="ctr">
              <a:spcBef>
                <a:spcPct val="50000"/>
              </a:spcBef>
              <a:defRPr/>
            </a:pPr>
            <a:r>
              <a:rPr lang="en-US" sz="4000" b="1" u="sng">
                <a:solidFill>
                  <a:srgbClr val="FFCC00"/>
                </a:solidFill>
                <a:effectLst>
                  <a:outerShdw blurRad="38100" dist="38100" dir="2700000" algn="tl">
                    <a:srgbClr val="000000"/>
                  </a:outerShdw>
                </a:effectLst>
                <a:latin typeface="Comic Sans MS" pitchFamily="66" charset="0"/>
              </a:rPr>
              <a:t>1 Testimonies pg.197</a:t>
            </a:r>
            <a:r>
              <a:rPr lang="en-US" sz="4400" b="1" u="sng">
                <a:solidFill>
                  <a:schemeClr val="bg1"/>
                </a:solidFill>
                <a:effectLst>
                  <a:outerShdw blurRad="38100" dist="38100" dir="2700000" algn="tl">
                    <a:srgbClr val="000000"/>
                  </a:outerShdw>
                </a:effectLst>
                <a:latin typeface="Comic Sans MS" pitchFamily="66" charset="0"/>
              </a:rPr>
              <a:t>              </a:t>
            </a:r>
            <a:r>
              <a:rPr lang="en-US" sz="3200">
                <a:solidFill>
                  <a:srgbClr val="FFFF00"/>
                </a:solidFill>
                <a:effectLst>
                  <a:outerShdw blurRad="38100" dist="38100" dir="2700000" algn="tl">
                    <a:srgbClr val="000000"/>
                  </a:outerShdw>
                </a:effectLst>
                <a:latin typeface="Comic Sans MS" pitchFamily="66" charset="0"/>
              </a:rPr>
              <a:t>(Pg.4-M)                                                         </a:t>
            </a:r>
            <a:r>
              <a:rPr lang="en-US" sz="3600">
                <a:solidFill>
                  <a:schemeClr val="bg1"/>
                </a:solidFill>
                <a:effectLst>
                  <a:outerShdw blurRad="38100" dist="38100" dir="2700000" algn="tl">
                    <a:srgbClr val="000000"/>
                  </a:outerShdw>
                </a:effectLst>
                <a:latin typeface="Comic Sans MS" pitchFamily="66" charset="0"/>
              </a:rPr>
              <a:t>“I was shown that the parable of the talents has not been fully understood.  This important lesson was given to the disciples </a:t>
            </a:r>
            <a:r>
              <a:rPr lang="en-US" sz="3600" i="1" u="sng">
                <a:solidFill>
                  <a:schemeClr val="bg1"/>
                </a:solidFill>
                <a:effectLst>
                  <a:outerShdw blurRad="38100" dist="38100" dir="2700000" algn="tl">
                    <a:srgbClr val="000000"/>
                  </a:outerShdw>
                </a:effectLst>
                <a:latin typeface="Comic Sans MS" pitchFamily="66" charset="0"/>
              </a:rPr>
              <a:t>for the benefit of Christians living in the last days</a:t>
            </a:r>
            <a:r>
              <a:rPr lang="en-US" sz="3600">
                <a:solidFill>
                  <a:schemeClr val="bg1"/>
                </a:solidFill>
                <a:effectLst>
                  <a:outerShdw blurRad="38100" dist="38100" dir="2700000" algn="tl">
                    <a:srgbClr val="000000"/>
                  </a:outerShdw>
                </a:effectLst>
                <a:latin typeface="Comic Sans MS" pitchFamily="66" charset="0"/>
              </a:rPr>
              <a:t>. The parable applies to the </a:t>
            </a:r>
            <a:r>
              <a:rPr lang="en-US" sz="3600" b="1">
                <a:solidFill>
                  <a:srgbClr val="FFCC00"/>
                </a:solidFill>
                <a:effectLst>
                  <a:outerShdw blurRad="38100" dist="38100" dir="2700000" algn="tl">
                    <a:srgbClr val="000000"/>
                  </a:outerShdw>
                </a:effectLst>
                <a:latin typeface="Comic Sans MS" pitchFamily="66" charset="0"/>
              </a:rPr>
              <a:t>temporal means</a:t>
            </a:r>
            <a:r>
              <a:rPr lang="en-US" sz="3600">
                <a:solidFill>
                  <a:schemeClr val="bg1"/>
                </a:solidFill>
                <a:effectLst>
                  <a:outerShdw blurRad="38100" dist="38100" dir="2700000" algn="tl">
                    <a:srgbClr val="000000"/>
                  </a:outerShdw>
                </a:effectLst>
                <a:latin typeface="Comic Sans MS" pitchFamily="66" charset="0"/>
              </a:rPr>
              <a:t> which God has entrusted to His people.”</a:t>
            </a:r>
            <a:r>
              <a:rPr lang="en-US" sz="3700">
                <a:solidFill>
                  <a:schemeClr val="bg1"/>
                </a:solidFill>
                <a:effectLst>
                  <a:outerShdw blurRad="38100" dist="38100" dir="2700000" algn="tl">
                    <a:srgbClr val="000000"/>
                  </a:outerShdw>
                </a:effectLst>
                <a:latin typeface="Comic Sans MS" pitchFamily="66" charset="0"/>
              </a:rPr>
              <a:t> </a:t>
            </a:r>
          </a:p>
        </p:txBody>
      </p:sp>
    </p:spTree>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F0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ext Box 2"/>
          <p:cNvSpPr txBox="1">
            <a:spLocks noChangeArrowheads="1"/>
          </p:cNvSpPr>
          <p:nvPr/>
        </p:nvSpPr>
        <p:spPr bwMode="auto">
          <a:xfrm>
            <a:off x="0" y="0"/>
            <a:ext cx="5029200" cy="5584825"/>
          </a:xfrm>
          <a:prstGeom prst="rect">
            <a:avLst/>
          </a:prstGeom>
          <a:solidFill>
            <a:srgbClr val="000000">
              <a:alpha val="70000"/>
            </a:srgbClr>
          </a:solid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808080"/>
                  </a:outerShdw>
                </a:effectLst>
                <a:latin typeface="Arial" charset="0"/>
              </a:rPr>
              <a:t>Really everyone has a will.  Either one </a:t>
            </a:r>
            <a:r>
              <a:rPr lang="en-US" sz="3600" u="sng">
                <a:solidFill>
                  <a:schemeClr val="bg1"/>
                </a:solidFill>
                <a:effectLst>
                  <a:outerShdw blurRad="38100" dist="38100" dir="2700000" algn="tl">
                    <a:srgbClr val="808080"/>
                  </a:outerShdw>
                </a:effectLst>
                <a:latin typeface="Arial" charset="0"/>
              </a:rPr>
              <a:t>they</a:t>
            </a:r>
            <a:r>
              <a:rPr lang="en-US" sz="3600">
                <a:solidFill>
                  <a:schemeClr val="bg1"/>
                </a:solidFill>
                <a:effectLst>
                  <a:outerShdw blurRad="38100" dist="38100" dir="2700000" algn="tl">
                    <a:srgbClr val="808080"/>
                  </a:outerShdw>
                </a:effectLst>
                <a:latin typeface="Arial" charset="0"/>
              </a:rPr>
              <a:t> make or one the </a:t>
            </a:r>
            <a:r>
              <a:rPr lang="en-US" sz="3600" u="sng">
                <a:solidFill>
                  <a:schemeClr val="bg1"/>
                </a:solidFill>
                <a:effectLst>
                  <a:outerShdw blurRad="38100" dist="38100" dir="2700000" algn="tl">
                    <a:srgbClr val="808080"/>
                  </a:outerShdw>
                </a:effectLst>
                <a:latin typeface="Arial" charset="0"/>
              </a:rPr>
              <a:t>state</a:t>
            </a:r>
            <a:r>
              <a:rPr lang="en-US" sz="3600">
                <a:solidFill>
                  <a:schemeClr val="bg1"/>
                </a:solidFill>
                <a:effectLst>
                  <a:outerShdw blurRad="38100" dist="38100" dir="2700000" algn="tl">
                    <a:srgbClr val="808080"/>
                  </a:outerShdw>
                </a:effectLst>
                <a:latin typeface="Arial" charset="0"/>
              </a:rPr>
              <a:t> makes for them.</a:t>
            </a:r>
          </a:p>
          <a:p>
            <a:pPr algn="ctr">
              <a:spcBef>
                <a:spcPct val="50000"/>
              </a:spcBef>
              <a:defRPr/>
            </a:pPr>
            <a:r>
              <a:rPr lang="en-US" sz="3600">
                <a:solidFill>
                  <a:schemeClr val="bg1"/>
                </a:solidFill>
                <a:effectLst>
                  <a:outerShdw blurRad="38100" dist="38100" dir="2700000" algn="tl">
                    <a:srgbClr val="808080"/>
                  </a:outerShdw>
                </a:effectLst>
                <a:latin typeface="Arial" charset="0"/>
              </a:rPr>
              <a:t>Which kind do you have?</a:t>
            </a:r>
          </a:p>
          <a:p>
            <a:pPr algn="ctr">
              <a:spcBef>
                <a:spcPct val="50000"/>
              </a:spcBef>
              <a:defRPr/>
            </a:pPr>
            <a:r>
              <a:rPr lang="en-US" sz="3600">
                <a:solidFill>
                  <a:srgbClr val="FFCC00"/>
                </a:solidFill>
                <a:effectLst>
                  <a:outerShdw blurRad="38100" dist="38100" dir="2700000" algn="tl">
                    <a:srgbClr val="FFFFFF"/>
                  </a:outerShdw>
                </a:effectLst>
                <a:latin typeface="Arial" charset="0"/>
              </a:rPr>
              <a:t>Your will is the </a:t>
            </a:r>
            <a:r>
              <a:rPr lang="en-US" sz="3600" b="1" i="1">
                <a:solidFill>
                  <a:srgbClr val="FFCC00"/>
                </a:solidFill>
                <a:effectLst>
                  <a:outerShdw blurRad="38100" dist="38100" dir="2700000" algn="tl">
                    <a:srgbClr val="FFFFFF"/>
                  </a:outerShdw>
                </a:effectLst>
                <a:latin typeface="Arial" charset="0"/>
              </a:rPr>
              <a:t>crowning act</a:t>
            </a:r>
            <a:r>
              <a:rPr lang="en-US" sz="3600">
                <a:solidFill>
                  <a:srgbClr val="FFCC00"/>
                </a:solidFill>
                <a:effectLst>
                  <a:outerShdw blurRad="38100" dist="38100" dir="2700000" algn="tl">
                    <a:srgbClr val="FFFFFF"/>
                  </a:outerShdw>
                </a:effectLst>
                <a:latin typeface="Arial" charset="0"/>
              </a:rPr>
              <a:t>             of your stewardship.</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24578">
                                            <p:txEl>
                                              <p:pRg st="2" end="2"/>
                                            </p:txEl>
                                          </p:spTgt>
                                        </p:tgtEl>
                                        <p:attrNameLst>
                                          <p:attrName>style.visibility</p:attrName>
                                        </p:attrNameLst>
                                      </p:cBhvr>
                                      <p:to>
                                        <p:strVal val="visible"/>
                                      </p:to>
                                    </p:set>
                                    <p:animEffect transition="in" filter="fade">
                                      <p:cBhvr>
                                        <p:cTn id="7" dur="1000"/>
                                        <p:tgtEl>
                                          <p:spTgt spid="24578">
                                            <p:txEl>
                                              <p:pRg st="2" end="2"/>
                                            </p:txEl>
                                          </p:spTgt>
                                        </p:tgtEl>
                                      </p:cBhvr>
                                    </p:animEffect>
                                    <p:anim calcmode="lin" valueType="num">
                                      <p:cBhvr>
                                        <p:cTn id="8" dur="1000" fill="hold"/>
                                        <p:tgtEl>
                                          <p:spTgt spid="24578">
                                            <p:txEl>
                                              <p:pRg st="2" end="2"/>
                                            </p:txEl>
                                          </p:spTgt>
                                        </p:tgtEl>
                                        <p:attrNameLst>
                                          <p:attrName>ppt_x</p:attrName>
                                        </p:attrNameLst>
                                      </p:cBhvr>
                                      <p:tavLst>
                                        <p:tav tm="0">
                                          <p:val>
                                            <p:strVal val="#ppt_x-.1"/>
                                          </p:val>
                                        </p:tav>
                                        <p:tav tm="100000">
                                          <p:val>
                                            <p:strVal val="#ppt_x"/>
                                          </p:val>
                                        </p:tav>
                                      </p:tavLst>
                                    </p:anim>
                                    <p:anim calcmode="lin" valueType="num">
                                      <p:cBhvr>
                                        <p:cTn id="9" dur="1000" fill="hold"/>
                                        <p:tgtEl>
                                          <p:spTgt spid="2457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GR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495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AutoShape 3"/>
          <p:cNvSpPr>
            <a:spLocks noChangeArrowheads="1"/>
          </p:cNvSpPr>
          <p:nvPr/>
        </p:nvSpPr>
        <p:spPr bwMode="auto">
          <a:xfrm rot="641285">
            <a:off x="655638" y="3119438"/>
            <a:ext cx="8107362" cy="4191000"/>
          </a:xfrm>
          <a:prstGeom prst="irregularSeal2">
            <a:avLst/>
          </a:prstGeom>
          <a:solidFill>
            <a:srgbClr val="993366">
              <a:alpha val="65097"/>
            </a:srgbClr>
          </a:solidFill>
          <a:ln w="9525">
            <a:solidFill>
              <a:schemeClr val="tx1"/>
            </a:solidFill>
            <a:miter lim="800000"/>
            <a:headEnd/>
            <a:tailEnd/>
          </a:ln>
        </p:spPr>
        <p:txBody>
          <a:bodyPr wrap="none" anchor="ct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endParaRPr lang="en-ZA" altLang="en-US"/>
          </a:p>
        </p:txBody>
      </p:sp>
      <p:sp>
        <p:nvSpPr>
          <p:cNvPr id="36868" name="Text Box 4"/>
          <p:cNvSpPr txBox="1">
            <a:spLocks noChangeArrowheads="1"/>
          </p:cNvSpPr>
          <p:nvPr/>
        </p:nvSpPr>
        <p:spPr bwMode="auto">
          <a:xfrm>
            <a:off x="0" y="0"/>
            <a:ext cx="9144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algn="ctr">
              <a:lnSpc>
                <a:spcPct val="80000"/>
              </a:lnSpc>
              <a:spcBef>
                <a:spcPct val="50000"/>
              </a:spcBef>
            </a:pPr>
            <a:endParaRPr lang="en-GB" altLang="en-US" sz="5400" b="1" u="sng"/>
          </a:p>
        </p:txBody>
      </p:sp>
      <p:sp>
        <p:nvSpPr>
          <p:cNvPr id="51205" name="Text Box 5"/>
          <p:cNvSpPr txBox="1">
            <a:spLocks noChangeArrowheads="1"/>
          </p:cNvSpPr>
          <p:nvPr/>
        </p:nvSpPr>
        <p:spPr bwMode="auto">
          <a:xfrm>
            <a:off x="1981200" y="4206875"/>
            <a:ext cx="5257800" cy="2041525"/>
          </a:xfrm>
          <a:prstGeom prst="rect">
            <a:avLst/>
          </a:prstGeom>
          <a:noFill/>
          <a:ln w="9525">
            <a:noFill/>
            <a:miter lim="800000"/>
            <a:headEnd/>
            <a:tailEnd/>
          </a:ln>
          <a:effectLst/>
        </p:spPr>
        <p:txBody>
          <a:bodyPr>
            <a:spAutoFit/>
          </a:bodyPr>
          <a:lstStyle/>
          <a:p>
            <a:pPr algn="ctr" eaLnBrk="0" hangingPunct="0">
              <a:lnSpc>
                <a:spcPct val="80000"/>
              </a:lnSpc>
              <a:spcBef>
                <a:spcPct val="50000"/>
              </a:spcBef>
              <a:defRPr/>
            </a:pPr>
            <a:r>
              <a:rPr lang="en-US" sz="4000">
                <a:solidFill>
                  <a:schemeClr val="bg1"/>
                </a:solidFill>
                <a:effectLst>
                  <a:outerShdw blurRad="38100" dist="38100" dir="2700000" algn="tl">
                    <a:srgbClr val="000000"/>
                  </a:outerShdw>
                </a:effectLst>
              </a:rPr>
              <a:t>5 MR 255                     “It should be our highest aim in life to get ready for heaven.”</a:t>
            </a:r>
          </a:p>
        </p:txBody>
      </p:sp>
    </p:spTree>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G09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2"/>
          <p:cNvSpPr txBox="1">
            <a:spLocks noChangeArrowheads="1"/>
          </p:cNvSpPr>
          <p:nvPr/>
        </p:nvSpPr>
        <p:spPr bwMode="auto">
          <a:xfrm>
            <a:off x="4572000" y="0"/>
            <a:ext cx="457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spcBef>
                <a:spcPct val="50000"/>
              </a:spcBef>
            </a:pPr>
            <a:endParaRPr lang="en-GB" altLang="en-US" sz="5400"/>
          </a:p>
        </p:txBody>
      </p:sp>
      <p:sp>
        <p:nvSpPr>
          <p:cNvPr id="25603" name="Text Box 3"/>
          <p:cNvSpPr txBox="1">
            <a:spLocks noChangeArrowheads="1"/>
          </p:cNvSpPr>
          <p:nvPr/>
        </p:nvSpPr>
        <p:spPr bwMode="auto">
          <a:xfrm>
            <a:off x="0" y="0"/>
            <a:ext cx="9144000" cy="2511425"/>
          </a:xfrm>
          <a:prstGeom prst="rect">
            <a:avLst/>
          </a:prstGeom>
          <a:solidFill>
            <a:srgbClr val="000000">
              <a:alpha val="60001"/>
            </a:srgbClr>
          </a:solidFill>
          <a:ln w="9525">
            <a:noFill/>
            <a:miter lim="800000"/>
            <a:headEnd/>
            <a:tailEnd/>
          </a:ln>
          <a:effectLst/>
        </p:spPr>
        <p:txBody>
          <a:bodyPr>
            <a:spAutoFit/>
          </a:bodyPr>
          <a:lstStyle/>
          <a:p>
            <a:pPr algn="ctr">
              <a:lnSpc>
                <a:spcPct val="110000"/>
              </a:lnSpc>
              <a:spcBef>
                <a:spcPct val="50000"/>
              </a:spcBef>
              <a:defRPr/>
            </a:pPr>
            <a:r>
              <a:rPr lang="en-US" sz="3600">
                <a:solidFill>
                  <a:schemeClr val="bg1"/>
                </a:solidFill>
                <a:effectLst>
                  <a:outerShdw blurRad="38100" dist="38100" dir="2700000" algn="tl">
                    <a:srgbClr val="808080"/>
                  </a:outerShdw>
                </a:effectLst>
                <a:latin typeface="Comic Sans MS" pitchFamily="66" charset="0"/>
              </a:rPr>
              <a:t>“WELL DONE, good and faithful servant; you were faithful over a few things, I will make you ruler over many things. Enter into the joy of your Lord !</a:t>
            </a:r>
          </a:p>
        </p:txBody>
      </p:sp>
    </p:spTree>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76200" y="2971800"/>
            <a:ext cx="90678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THE END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1000"/>
                                        <p:tgtEl>
                                          <p:spTgt spid="11267"/>
                                        </p:tgtEl>
                                      </p:cBhvr>
                                    </p:animEffect>
                                    <p:set>
                                      <p:cBhvr>
                                        <p:cTn id="7" dur="1" fill="hold">
                                          <p:stCondLst>
                                            <p:cond delay="999"/>
                                          </p:stCondLst>
                                        </p:cTn>
                                        <p:tgtEl>
                                          <p:spTgt spid="112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O0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3"/>
          <p:cNvSpPr txBox="1">
            <a:spLocks noChangeArrowheads="1"/>
          </p:cNvSpPr>
          <p:nvPr/>
        </p:nvSpPr>
        <p:spPr bwMode="auto">
          <a:xfrm>
            <a:off x="0" y="0"/>
            <a:ext cx="9144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spcBef>
                <a:spcPct val="50000"/>
              </a:spcBef>
            </a:pPr>
            <a:endParaRPr lang="en-GB" altLang="en-US" sz="5200"/>
          </a:p>
        </p:txBody>
      </p:sp>
      <p:sp>
        <p:nvSpPr>
          <p:cNvPr id="49156" name="Text Box 4"/>
          <p:cNvSpPr txBox="1">
            <a:spLocks noChangeArrowheads="1"/>
          </p:cNvSpPr>
          <p:nvPr/>
        </p:nvSpPr>
        <p:spPr bwMode="auto">
          <a:xfrm>
            <a:off x="0" y="4568825"/>
            <a:ext cx="9144000" cy="2289175"/>
          </a:xfrm>
          <a:prstGeom prst="rect">
            <a:avLst/>
          </a:prstGeom>
          <a:solidFill>
            <a:srgbClr val="000000">
              <a:alpha val="60001"/>
            </a:srgbClr>
          </a:solidFill>
          <a:ln w="9525">
            <a:noFill/>
            <a:miter lim="800000"/>
            <a:headEnd/>
            <a:tailEnd/>
          </a:ln>
          <a:effectLst/>
        </p:spPr>
        <p:txBody>
          <a:bodyPr>
            <a:spAutoFit/>
          </a:bodyPr>
          <a:lstStyle/>
          <a:p>
            <a:pPr algn="ctr">
              <a:lnSpc>
                <a:spcPct val="90000"/>
              </a:lnSpc>
              <a:spcBef>
                <a:spcPct val="50000"/>
              </a:spcBef>
              <a:defRPr/>
            </a:pPr>
            <a:r>
              <a:rPr lang="en-US" sz="3200">
                <a:solidFill>
                  <a:srgbClr val="FFFF00"/>
                </a:solidFill>
                <a:effectLst>
                  <a:outerShdw blurRad="38100" dist="38100" dir="2700000" algn="tl">
                    <a:srgbClr val="FFFFFF"/>
                  </a:outerShdw>
                </a:effectLst>
                <a:latin typeface="Comic Sans MS" pitchFamily="66" charset="0"/>
              </a:rPr>
              <a:t>(Pg.15-M)</a:t>
            </a:r>
            <a:r>
              <a:rPr lang="en-US" sz="4000">
                <a:solidFill>
                  <a:schemeClr val="bg1"/>
                </a:solidFill>
                <a:effectLst>
                  <a:outerShdw blurRad="38100" dist="38100" dir="2700000" algn="tl">
                    <a:srgbClr val="808080"/>
                  </a:outerShdw>
                </a:effectLst>
                <a:latin typeface="Comic Sans MS" pitchFamily="66" charset="0"/>
              </a:rPr>
              <a:t>                                              A steward’s responsibility is to </a:t>
            </a:r>
            <a:r>
              <a:rPr lang="en-US" sz="4000" u="sng">
                <a:solidFill>
                  <a:schemeClr val="bg1"/>
                </a:solidFill>
                <a:effectLst>
                  <a:outerShdw blurRad="38100" dist="38100" dir="2700000" algn="tl">
                    <a:srgbClr val="808080"/>
                  </a:outerShdw>
                </a:effectLst>
                <a:latin typeface="Comic Sans MS" pitchFamily="66" charset="0"/>
              </a:rPr>
              <a:t>multiply the resources</a:t>
            </a:r>
            <a:r>
              <a:rPr lang="en-US" sz="4000">
                <a:solidFill>
                  <a:schemeClr val="bg1"/>
                </a:solidFill>
                <a:effectLst>
                  <a:outerShdw blurRad="38100" dist="38100" dir="2700000" algn="tl">
                    <a:srgbClr val="808080"/>
                  </a:outerShdw>
                </a:effectLst>
                <a:latin typeface="Comic Sans MS" pitchFamily="66" charset="0"/>
              </a:rPr>
              <a:t> for the </a:t>
            </a:r>
            <a:r>
              <a:rPr lang="en-US" sz="4000" i="1">
                <a:solidFill>
                  <a:srgbClr val="FFCC00"/>
                </a:solidFill>
                <a:effectLst>
                  <a:outerShdw blurRad="38100" dist="38100" dir="2700000" algn="tl">
                    <a:srgbClr val="FFFFFF"/>
                  </a:outerShdw>
                </a:effectLst>
                <a:latin typeface="Comic Sans MS" pitchFamily="66" charset="0"/>
              </a:rPr>
              <a:t>advantage of the owner</a:t>
            </a:r>
            <a:r>
              <a:rPr lang="en-US" sz="4000">
                <a:solidFill>
                  <a:schemeClr val="bg1"/>
                </a:solidFill>
                <a:effectLst>
                  <a:outerShdw blurRad="38100" dist="38100" dir="2700000" algn="tl">
                    <a:srgbClr val="808080"/>
                  </a:outerShdw>
                </a:effectLst>
                <a:latin typeface="Comic Sans MS" pitchFamily="66" charset="0"/>
              </a:rPr>
              <a:t>.  </a:t>
            </a:r>
            <a:endParaRPr lang="en-US" sz="4000" i="1">
              <a:solidFill>
                <a:srgbClr val="FFCC00"/>
              </a:solidFill>
              <a:effectLst>
                <a:outerShdw blurRad="38100" dist="38100" dir="2700000" algn="tl">
                  <a:srgbClr val="FFFFFF"/>
                </a:outerShdw>
              </a:effectLst>
              <a:latin typeface="Comic Sans MS" pitchFamily="66" charset="0"/>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O0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2"/>
          <p:cNvSpPr txBox="1">
            <a:spLocks noChangeArrowheads="1"/>
          </p:cNvSpPr>
          <p:nvPr/>
        </p:nvSpPr>
        <p:spPr bwMode="auto">
          <a:xfrm>
            <a:off x="0" y="0"/>
            <a:ext cx="9144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Times New Roman" panose="02020603050405020304" pitchFamily="18" charset="0"/>
              </a:defRPr>
            </a:lvl1pPr>
            <a:lvl2pPr marL="742950" indent="-285750" eaLnBrk="0" hangingPunct="0">
              <a:defRPr sz="4800">
                <a:solidFill>
                  <a:schemeClr val="tx1"/>
                </a:solidFill>
                <a:latin typeface="Times New Roman" panose="02020603050405020304" pitchFamily="18" charset="0"/>
              </a:defRPr>
            </a:lvl2pPr>
            <a:lvl3pPr marL="1143000" indent="-228600" eaLnBrk="0" hangingPunct="0">
              <a:defRPr sz="4800">
                <a:solidFill>
                  <a:schemeClr val="tx1"/>
                </a:solidFill>
                <a:latin typeface="Times New Roman" panose="02020603050405020304" pitchFamily="18" charset="0"/>
              </a:defRPr>
            </a:lvl3pPr>
            <a:lvl4pPr marL="1600200" indent="-228600" eaLnBrk="0" hangingPunct="0">
              <a:defRPr sz="4800">
                <a:solidFill>
                  <a:schemeClr val="tx1"/>
                </a:solidFill>
                <a:latin typeface="Times New Roman" panose="02020603050405020304" pitchFamily="18" charset="0"/>
              </a:defRPr>
            </a:lvl4pPr>
            <a:lvl5pPr marL="2057400" indent="-228600" eaLnBrk="0" hangingPunct="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pPr eaLnBrk="1" hangingPunct="1">
              <a:spcBef>
                <a:spcPct val="50000"/>
              </a:spcBef>
            </a:pPr>
            <a:endParaRPr lang="en-GB" altLang="en-US" sz="5200"/>
          </a:p>
        </p:txBody>
      </p:sp>
      <p:sp>
        <p:nvSpPr>
          <p:cNvPr id="31747" name="Text Box 3"/>
          <p:cNvSpPr txBox="1">
            <a:spLocks noChangeArrowheads="1"/>
          </p:cNvSpPr>
          <p:nvPr/>
        </p:nvSpPr>
        <p:spPr bwMode="auto">
          <a:xfrm>
            <a:off x="0" y="3733800"/>
            <a:ext cx="9144000" cy="3109913"/>
          </a:xfrm>
          <a:prstGeom prst="rect">
            <a:avLst/>
          </a:prstGeom>
          <a:solidFill>
            <a:srgbClr val="000000">
              <a:alpha val="50000"/>
            </a:srgbClr>
          </a:solidFill>
          <a:ln w="9525">
            <a:noFill/>
            <a:miter lim="800000"/>
            <a:headEnd/>
            <a:tailEnd/>
          </a:ln>
          <a:effectLst/>
        </p:spPr>
        <p:txBody>
          <a:bodyPr>
            <a:spAutoFit/>
          </a:bodyPr>
          <a:lstStyle/>
          <a:p>
            <a:pPr algn="ctr">
              <a:lnSpc>
                <a:spcPct val="90000"/>
              </a:lnSpc>
              <a:spcBef>
                <a:spcPct val="50000"/>
              </a:spcBef>
              <a:defRPr/>
            </a:pPr>
            <a:r>
              <a:rPr lang="en-US" sz="3200">
                <a:solidFill>
                  <a:srgbClr val="FFFF00"/>
                </a:solidFill>
                <a:effectLst>
                  <a:outerShdw blurRad="38100" dist="38100" dir="2700000" algn="tl">
                    <a:srgbClr val="FFFFFF"/>
                  </a:outerShdw>
                </a:effectLst>
                <a:latin typeface="Comic Sans MS" pitchFamily="66" charset="0"/>
              </a:rPr>
              <a:t>(Continue)</a:t>
            </a:r>
            <a:r>
              <a:rPr lang="en-US" sz="4000">
                <a:solidFill>
                  <a:schemeClr val="bg1"/>
                </a:solidFill>
                <a:effectLst>
                  <a:outerShdw blurRad="38100" dist="38100" dir="2700000" algn="tl">
                    <a:srgbClr val="808080"/>
                  </a:outerShdw>
                </a:effectLst>
                <a:latin typeface="Comic Sans MS" pitchFamily="66" charset="0"/>
              </a:rPr>
              <a:t>                               </a:t>
            </a:r>
            <a:r>
              <a:rPr lang="en-US" sz="3600">
                <a:solidFill>
                  <a:schemeClr val="bg1"/>
                </a:solidFill>
                <a:effectLst>
                  <a:outerShdw blurRad="38100" dist="38100" dir="2700000" algn="tl">
                    <a:srgbClr val="808080"/>
                  </a:outerShdw>
                </a:effectLst>
                <a:latin typeface="Comic Sans MS" pitchFamily="66" charset="0"/>
              </a:rPr>
              <a:t>Accordingly, my one ultimate responsibility as a Christian steward is to use what God has given me and </a:t>
            </a:r>
            <a:r>
              <a:rPr lang="en-US" sz="3600" u="sng">
                <a:solidFill>
                  <a:schemeClr val="bg1"/>
                </a:solidFill>
                <a:effectLst>
                  <a:outerShdw blurRad="38100" dist="38100" dir="2700000" algn="tl">
                    <a:srgbClr val="808080"/>
                  </a:outerShdw>
                </a:effectLst>
                <a:latin typeface="Comic Sans MS" pitchFamily="66" charset="0"/>
              </a:rPr>
              <a:t>trade with it</a:t>
            </a:r>
            <a:r>
              <a:rPr lang="en-US" sz="3600">
                <a:solidFill>
                  <a:schemeClr val="bg1"/>
                </a:solidFill>
                <a:effectLst>
                  <a:outerShdw blurRad="38100" dist="38100" dir="2700000" algn="tl">
                    <a:srgbClr val="808080"/>
                  </a:outerShdw>
                </a:effectLst>
                <a:latin typeface="Comic Sans MS" pitchFamily="66" charset="0"/>
              </a:rPr>
              <a:t> until He comes, with the </a:t>
            </a:r>
            <a:r>
              <a:rPr lang="en-US" sz="3600" i="1">
                <a:solidFill>
                  <a:srgbClr val="FFCC00"/>
                </a:solidFill>
                <a:effectLst>
                  <a:outerShdw blurRad="38100" dist="38100" dir="2700000" algn="tl">
                    <a:srgbClr val="FFFFFF"/>
                  </a:outerShdw>
                </a:effectLst>
                <a:latin typeface="Comic Sans MS" pitchFamily="66" charset="0"/>
              </a:rPr>
              <a:t>perspective of bringing profit to the kingdom.</a:t>
            </a: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3" descr="E0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2"/>
          <p:cNvSpPr>
            <a:spLocks noChangeArrowheads="1"/>
          </p:cNvSpPr>
          <p:nvPr/>
        </p:nvSpPr>
        <p:spPr bwMode="auto">
          <a:xfrm>
            <a:off x="609600" y="1690688"/>
            <a:ext cx="7924800" cy="823912"/>
          </a:xfrm>
          <a:prstGeom prst="rect">
            <a:avLst/>
          </a:prstGeom>
          <a:noFill/>
          <a:ln w="9525">
            <a:noFill/>
            <a:miter lim="800000"/>
            <a:headEnd/>
            <a:tailEnd/>
          </a:ln>
          <a:effectLst/>
        </p:spPr>
        <p:txBody>
          <a:bodyPr>
            <a:spAutoFit/>
          </a:bodyPr>
          <a:lstStyle/>
          <a:p>
            <a:pPr algn="ctr">
              <a:defRPr/>
            </a:pPr>
            <a:r>
              <a:rPr lang="en-US" b="1">
                <a:solidFill>
                  <a:srgbClr val="FFCC00"/>
                </a:solidFill>
                <a:effectLst>
                  <a:outerShdw blurRad="38100" dist="38100" dir="2700000" algn="tl">
                    <a:srgbClr val="000000"/>
                  </a:outerShdw>
                </a:effectLst>
                <a:latin typeface="Arial" charset="0"/>
              </a:rPr>
              <a:t>Jesus answers:</a:t>
            </a:r>
          </a:p>
        </p:txBody>
      </p:sp>
      <p:sp>
        <p:nvSpPr>
          <p:cNvPr id="20483" name="Rectangle 3"/>
          <p:cNvSpPr>
            <a:spLocks noChangeArrowheads="1"/>
          </p:cNvSpPr>
          <p:nvPr/>
        </p:nvSpPr>
        <p:spPr bwMode="auto">
          <a:xfrm>
            <a:off x="1066800" y="2346325"/>
            <a:ext cx="7848600" cy="701675"/>
          </a:xfrm>
          <a:prstGeom prst="rect">
            <a:avLst/>
          </a:prstGeom>
          <a:noFill/>
          <a:ln w="9525">
            <a:noFill/>
            <a:miter lim="800000"/>
            <a:headEnd/>
            <a:tailEnd/>
          </a:ln>
          <a:effectLst/>
        </p:spPr>
        <p:txBody>
          <a:bodyPr>
            <a:spAutoFit/>
          </a:bodyPr>
          <a:lstStyle/>
          <a:p>
            <a:pPr algn="ctr">
              <a:defRPr/>
            </a:pPr>
            <a:r>
              <a:rPr lang="en-US" sz="4000">
                <a:solidFill>
                  <a:schemeClr val="bg1"/>
                </a:solidFill>
                <a:effectLst>
                  <a:outerShdw blurRad="38100" dist="38100" dir="2700000" algn="tl">
                    <a:srgbClr val="000000"/>
                  </a:outerShdw>
                </a:effectLst>
                <a:latin typeface="Arial" charset="0"/>
              </a:rPr>
              <a:t>v   4  Be not deceived (v11 + 24)</a:t>
            </a:r>
          </a:p>
        </p:txBody>
      </p:sp>
      <p:sp>
        <p:nvSpPr>
          <p:cNvPr id="20484" name="Rectangle 4"/>
          <p:cNvSpPr>
            <a:spLocks noChangeArrowheads="1"/>
          </p:cNvSpPr>
          <p:nvPr/>
        </p:nvSpPr>
        <p:spPr bwMode="auto">
          <a:xfrm>
            <a:off x="1219200" y="2955925"/>
            <a:ext cx="7924800" cy="701675"/>
          </a:xfrm>
          <a:prstGeom prst="rect">
            <a:avLst/>
          </a:prstGeom>
          <a:noFill/>
          <a:ln w="9525">
            <a:noFill/>
            <a:miter lim="800000"/>
            <a:headEnd/>
            <a:tailEnd/>
          </a:ln>
          <a:effectLst/>
        </p:spPr>
        <p:txBody>
          <a:bodyPr>
            <a:spAutoFit/>
          </a:bodyPr>
          <a:lstStyle/>
          <a:p>
            <a:pPr>
              <a:defRPr/>
            </a:pPr>
            <a:r>
              <a:rPr lang="en-US" sz="4000">
                <a:solidFill>
                  <a:schemeClr val="bg1"/>
                </a:solidFill>
                <a:effectLst>
                  <a:outerShdw blurRad="38100" dist="38100" dir="2700000" algn="tl">
                    <a:srgbClr val="000000"/>
                  </a:outerShdw>
                </a:effectLst>
                <a:latin typeface="Arial" charset="0"/>
              </a:rPr>
              <a:t>v   5  False prophets / Christ's</a:t>
            </a:r>
          </a:p>
        </p:txBody>
      </p:sp>
      <p:sp>
        <p:nvSpPr>
          <p:cNvPr id="20485" name="Rectangle 5"/>
          <p:cNvSpPr>
            <a:spLocks noChangeArrowheads="1"/>
          </p:cNvSpPr>
          <p:nvPr/>
        </p:nvSpPr>
        <p:spPr bwMode="auto">
          <a:xfrm>
            <a:off x="1219200" y="3565525"/>
            <a:ext cx="7924800" cy="701675"/>
          </a:xfrm>
          <a:prstGeom prst="rect">
            <a:avLst/>
          </a:prstGeom>
          <a:noFill/>
          <a:ln w="9525">
            <a:noFill/>
            <a:miter lim="800000"/>
            <a:headEnd/>
            <a:tailEnd/>
          </a:ln>
          <a:effectLst/>
        </p:spPr>
        <p:txBody>
          <a:bodyPr>
            <a:spAutoFit/>
          </a:bodyPr>
          <a:lstStyle/>
          <a:p>
            <a:pPr>
              <a:defRPr/>
            </a:pPr>
            <a:r>
              <a:rPr lang="en-US" sz="4000">
                <a:solidFill>
                  <a:schemeClr val="bg1"/>
                </a:solidFill>
                <a:effectLst>
                  <a:outerShdw blurRad="38100" dist="38100" dir="2700000" algn="tl">
                    <a:srgbClr val="000000"/>
                  </a:outerShdw>
                </a:effectLst>
                <a:latin typeface="Arial" charset="0"/>
              </a:rPr>
              <a:t>v   6  Wars and rumors of wars</a:t>
            </a:r>
          </a:p>
        </p:txBody>
      </p:sp>
      <p:sp>
        <p:nvSpPr>
          <p:cNvPr id="20486" name="Rectangle 6"/>
          <p:cNvSpPr>
            <a:spLocks noChangeArrowheads="1"/>
          </p:cNvSpPr>
          <p:nvPr/>
        </p:nvSpPr>
        <p:spPr bwMode="auto">
          <a:xfrm>
            <a:off x="1219200" y="4175125"/>
            <a:ext cx="7924800" cy="701675"/>
          </a:xfrm>
          <a:prstGeom prst="rect">
            <a:avLst/>
          </a:prstGeom>
          <a:noFill/>
          <a:ln w="9525">
            <a:noFill/>
            <a:miter lim="800000"/>
            <a:headEnd/>
            <a:tailEnd/>
          </a:ln>
          <a:effectLst/>
        </p:spPr>
        <p:txBody>
          <a:bodyPr>
            <a:spAutoFit/>
          </a:bodyPr>
          <a:lstStyle/>
          <a:p>
            <a:pPr>
              <a:defRPr/>
            </a:pPr>
            <a:r>
              <a:rPr lang="en-US" sz="4000">
                <a:solidFill>
                  <a:schemeClr val="bg1"/>
                </a:solidFill>
                <a:effectLst>
                  <a:outerShdw blurRad="38100" dist="38100" dir="2700000" algn="tl">
                    <a:srgbClr val="000000"/>
                  </a:outerShdw>
                </a:effectLst>
                <a:latin typeface="Arial" charset="0"/>
              </a:rPr>
              <a:t>v 15  Fall of Jerusalem</a:t>
            </a:r>
          </a:p>
        </p:txBody>
      </p:sp>
      <p:sp>
        <p:nvSpPr>
          <p:cNvPr id="20487" name="Rectangle 7"/>
          <p:cNvSpPr>
            <a:spLocks noChangeArrowheads="1"/>
          </p:cNvSpPr>
          <p:nvPr/>
        </p:nvSpPr>
        <p:spPr bwMode="auto">
          <a:xfrm>
            <a:off x="1219200" y="4784725"/>
            <a:ext cx="7924800" cy="701675"/>
          </a:xfrm>
          <a:prstGeom prst="rect">
            <a:avLst/>
          </a:prstGeom>
          <a:noFill/>
          <a:ln w="9525">
            <a:noFill/>
            <a:miter lim="800000"/>
            <a:headEnd/>
            <a:tailEnd/>
          </a:ln>
          <a:effectLst/>
        </p:spPr>
        <p:txBody>
          <a:bodyPr>
            <a:spAutoFit/>
          </a:bodyPr>
          <a:lstStyle/>
          <a:p>
            <a:pPr>
              <a:defRPr/>
            </a:pPr>
            <a:r>
              <a:rPr lang="en-US" sz="4000">
                <a:solidFill>
                  <a:schemeClr val="bg1"/>
                </a:solidFill>
                <a:effectLst>
                  <a:outerShdw blurRad="38100" dist="38100" dir="2700000" algn="tl">
                    <a:srgbClr val="000000"/>
                  </a:outerShdw>
                </a:effectLst>
                <a:latin typeface="Arial" charset="0"/>
              </a:rPr>
              <a:t>v 20  End of the world</a:t>
            </a:r>
          </a:p>
        </p:txBody>
      </p:sp>
      <p:sp>
        <p:nvSpPr>
          <p:cNvPr id="20488" name="Rectangle 8"/>
          <p:cNvSpPr>
            <a:spLocks noChangeArrowheads="1"/>
          </p:cNvSpPr>
          <p:nvPr/>
        </p:nvSpPr>
        <p:spPr bwMode="auto">
          <a:xfrm>
            <a:off x="1219200" y="5394325"/>
            <a:ext cx="7924800" cy="701675"/>
          </a:xfrm>
          <a:prstGeom prst="rect">
            <a:avLst/>
          </a:prstGeom>
          <a:noFill/>
          <a:ln w="9525">
            <a:noFill/>
            <a:miter lim="800000"/>
            <a:headEnd/>
            <a:tailEnd/>
          </a:ln>
          <a:effectLst/>
        </p:spPr>
        <p:txBody>
          <a:bodyPr>
            <a:spAutoFit/>
          </a:bodyPr>
          <a:lstStyle/>
          <a:p>
            <a:pPr>
              <a:defRPr/>
            </a:pPr>
            <a:r>
              <a:rPr lang="en-US" sz="4000">
                <a:solidFill>
                  <a:schemeClr val="bg1"/>
                </a:solidFill>
                <a:effectLst>
                  <a:outerShdw blurRad="38100" dist="38100" dir="2700000" algn="tl">
                    <a:srgbClr val="000000"/>
                  </a:outerShdw>
                </a:effectLst>
                <a:latin typeface="Arial" charset="0"/>
              </a:rPr>
              <a:t>v 30  Coming of the Son of man</a:t>
            </a:r>
          </a:p>
        </p:txBody>
      </p:sp>
      <p:sp>
        <p:nvSpPr>
          <p:cNvPr id="20489" name="Rectangle 9"/>
          <p:cNvSpPr>
            <a:spLocks noChangeArrowheads="1"/>
          </p:cNvSpPr>
          <p:nvPr/>
        </p:nvSpPr>
        <p:spPr bwMode="auto">
          <a:xfrm>
            <a:off x="1143000" y="6003925"/>
            <a:ext cx="7924800" cy="701675"/>
          </a:xfrm>
          <a:prstGeom prst="rect">
            <a:avLst/>
          </a:prstGeom>
          <a:noFill/>
          <a:ln w="9525">
            <a:noFill/>
            <a:miter lim="800000"/>
            <a:headEnd/>
            <a:tailEnd/>
          </a:ln>
          <a:effectLst/>
        </p:spPr>
        <p:txBody>
          <a:bodyPr>
            <a:spAutoFit/>
          </a:bodyPr>
          <a:lstStyle/>
          <a:p>
            <a:pPr>
              <a:defRPr/>
            </a:pPr>
            <a:r>
              <a:rPr lang="en-US" sz="4000">
                <a:solidFill>
                  <a:schemeClr val="bg1"/>
                </a:solidFill>
                <a:effectLst>
                  <a:outerShdw blurRad="38100" dist="38100" dir="2700000" algn="tl">
                    <a:srgbClr val="000000"/>
                  </a:outerShdw>
                </a:effectLst>
                <a:latin typeface="Arial" charset="0"/>
              </a:rPr>
              <a:t>v 36  Parallel to Noah’s flood</a:t>
            </a:r>
          </a:p>
        </p:txBody>
      </p:sp>
      <p:sp>
        <p:nvSpPr>
          <p:cNvPr id="20494" name="Rectangle 14"/>
          <p:cNvSpPr>
            <a:spLocks noChangeArrowheads="1"/>
          </p:cNvSpPr>
          <p:nvPr/>
        </p:nvSpPr>
        <p:spPr bwMode="auto">
          <a:xfrm>
            <a:off x="533400" y="76200"/>
            <a:ext cx="7924800" cy="1433513"/>
          </a:xfrm>
          <a:prstGeom prst="rect">
            <a:avLst/>
          </a:prstGeom>
          <a:solidFill>
            <a:srgbClr val="000000">
              <a:alpha val="60001"/>
            </a:srgbClr>
          </a:solidFill>
          <a:ln w="9525">
            <a:noFill/>
            <a:miter lim="800000"/>
            <a:headEnd/>
            <a:tailEnd/>
          </a:ln>
          <a:effectLst/>
        </p:spPr>
        <p:txBody>
          <a:bodyPr>
            <a:spAutoFit/>
          </a:bodyPr>
          <a:lstStyle/>
          <a:p>
            <a:pPr algn="ctr">
              <a:defRPr/>
            </a:pPr>
            <a:r>
              <a:rPr lang="en-US" b="1">
                <a:solidFill>
                  <a:srgbClr val="FFCC00"/>
                </a:solidFill>
                <a:effectLst>
                  <a:outerShdw blurRad="38100" dist="38100" dir="2700000" algn="tl">
                    <a:srgbClr val="FFFFFF"/>
                  </a:outerShdw>
                </a:effectLst>
                <a:latin typeface="Arial" charset="0"/>
              </a:rPr>
              <a:t>Disciples asks: </a:t>
            </a:r>
            <a:r>
              <a:rPr lang="en-US" sz="3600" b="1">
                <a:solidFill>
                  <a:srgbClr val="FFCC00"/>
                </a:solidFill>
                <a:effectLst>
                  <a:outerShdw blurRad="38100" dist="38100" dir="2700000" algn="tl">
                    <a:srgbClr val="FFFFFF"/>
                  </a:outerShdw>
                </a:effectLst>
                <a:latin typeface="Arial" charset="0"/>
              </a:rPr>
              <a:t>                        </a:t>
            </a:r>
            <a:r>
              <a:rPr lang="en-US" sz="4000">
                <a:solidFill>
                  <a:schemeClr val="bg1"/>
                </a:solidFill>
                <a:effectLst>
                  <a:outerShdw blurRad="38100" dist="38100" dir="2700000" algn="tl">
                    <a:srgbClr val="808080"/>
                  </a:outerShdw>
                </a:effectLst>
                <a:latin typeface="Arial" charset="0"/>
              </a:rPr>
              <a:t>v  3  What will be the signs?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additive="base">
                                        <p:cTn id="7" dur="500" fill="hold"/>
                                        <p:tgtEl>
                                          <p:spTgt spid="20483"/>
                                        </p:tgtEl>
                                        <p:attrNameLst>
                                          <p:attrName>ppt_x</p:attrName>
                                        </p:attrNameLst>
                                      </p:cBhvr>
                                      <p:tavLst>
                                        <p:tav tm="0">
                                          <p:val>
                                            <p:strVal val="1+#ppt_w/2"/>
                                          </p:val>
                                        </p:tav>
                                        <p:tav tm="100000">
                                          <p:val>
                                            <p:strVal val="#ppt_x"/>
                                          </p:val>
                                        </p:tav>
                                      </p:tavLst>
                                    </p:anim>
                                    <p:anim calcmode="lin" valueType="num">
                                      <p:cBhvr additive="base">
                                        <p:cTn id="8" dur="500" fill="hold"/>
                                        <p:tgtEl>
                                          <p:spTgt spid="2048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484"/>
                                        </p:tgtEl>
                                        <p:attrNameLst>
                                          <p:attrName>style.visibility</p:attrName>
                                        </p:attrNameLst>
                                      </p:cBhvr>
                                      <p:to>
                                        <p:strVal val="visible"/>
                                      </p:to>
                                    </p:set>
                                    <p:anim calcmode="lin" valueType="num">
                                      <p:cBhvr additive="base">
                                        <p:cTn id="13" dur="500" fill="hold"/>
                                        <p:tgtEl>
                                          <p:spTgt spid="20484"/>
                                        </p:tgtEl>
                                        <p:attrNameLst>
                                          <p:attrName>ppt_x</p:attrName>
                                        </p:attrNameLst>
                                      </p:cBhvr>
                                      <p:tavLst>
                                        <p:tav tm="0">
                                          <p:val>
                                            <p:strVal val="1+#ppt_w/2"/>
                                          </p:val>
                                        </p:tav>
                                        <p:tav tm="100000">
                                          <p:val>
                                            <p:strVal val="#ppt_x"/>
                                          </p:val>
                                        </p:tav>
                                      </p:tavLst>
                                    </p:anim>
                                    <p:anim calcmode="lin" valueType="num">
                                      <p:cBhvr additive="base">
                                        <p:cTn id="14" dur="500" fill="hold"/>
                                        <p:tgtEl>
                                          <p:spTgt spid="2048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0485"/>
                                        </p:tgtEl>
                                        <p:attrNameLst>
                                          <p:attrName>style.visibility</p:attrName>
                                        </p:attrNameLst>
                                      </p:cBhvr>
                                      <p:to>
                                        <p:strVal val="visible"/>
                                      </p:to>
                                    </p:set>
                                    <p:anim calcmode="lin" valueType="num">
                                      <p:cBhvr additive="base">
                                        <p:cTn id="19" dur="500" fill="hold"/>
                                        <p:tgtEl>
                                          <p:spTgt spid="20485"/>
                                        </p:tgtEl>
                                        <p:attrNameLst>
                                          <p:attrName>ppt_x</p:attrName>
                                        </p:attrNameLst>
                                      </p:cBhvr>
                                      <p:tavLst>
                                        <p:tav tm="0">
                                          <p:val>
                                            <p:strVal val="1+#ppt_w/2"/>
                                          </p:val>
                                        </p:tav>
                                        <p:tav tm="100000">
                                          <p:val>
                                            <p:strVal val="#ppt_x"/>
                                          </p:val>
                                        </p:tav>
                                      </p:tavLst>
                                    </p:anim>
                                    <p:anim calcmode="lin" valueType="num">
                                      <p:cBhvr additive="base">
                                        <p:cTn id="20" dur="500" fill="hold"/>
                                        <p:tgtEl>
                                          <p:spTgt spid="2048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0486"/>
                                        </p:tgtEl>
                                        <p:attrNameLst>
                                          <p:attrName>style.visibility</p:attrName>
                                        </p:attrNameLst>
                                      </p:cBhvr>
                                      <p:to>
                                        <p:strVal val="visible"/>
                                      </p:to>
                                    </p:set>
                                    <p:anim calcmode="lin" valueType="num">
                                      <p:cBhvr additive="base">
                                        <p:cTn id="25" dur="500" fill="hold"/>
                                        <p:tgtEl>
                                          <p:spTgt spid="20486"/>
                                        </p:tgtEl>
                                        <p:attrNameLst>
                                          <p:attrName>ppt_x</p:attrName>
                                        </p:attrNameLst>
                                      </p:cBhvr>
                                      <p:tavLst>
                                        <p:tav tm="0">
                                          <p:val>
                                            <p:strVal val="1+#ppt_w/2"/>
                                          </p:val>
                                        </p:tav>
                                        <p:tav tm="100000">
                                          <p:val>
                                            <p:strVal val="#ppt_x"/>
                                          </p:val>
                                        </p:tav>
                                      </p:tavLst>
                                    </p:anim>
                                    <p:anim calcmode="lin" valueType="num">
                                      <p:cBhvr additive="base">
                                        <p:cTn id="26" dur="500" fill="hold"/>
                                        <p:tgtEl>
                                          <p:spTgt spid="2048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20487"/>
                                        </p:tgtEl>
                                        <p:attrNameLst>
                                          <p:attrName>style.visibility</p:attrName>
                                        </p:attrNameLst>
                                      </p:cBhvr>
                                      <p:to>
                                        <p:strVal val="visible"/>
                                      </p:to>
                                    </p:set>
                                    <p:anim calcmode="lin" valueType="num">
                                      <p:cBhvr additive="base">
                                        <p:cTn id="31" dur="500" fill="hold"/>
                                        <p:tgtEl>
                                          <p:spTgt spid="20487"/>
                                        </p:tgtEl>
                                        <p:attrNameLst>
                                          <p:attrName>ppt_x</p:attrName>
                                        </p:attrNameLst>
                                      </p:cBhvr>
                                      <p:tavLst>
                                        <p:tav tm="0">
                                          <p:val>
                                            <p:strVal val="1+#ppt_w/2"/>
                                          </p:val>
                                        </p:tav>
                                        <p:tav tm="100000">
                                          <p:val>
                                            <p:strVal val="#ppt_x"/>
                                          </p:val>
                                        </p:tav>
                                      </p:tavLst>
                                    </p:anim>
                                    <p:anim calcmode="lin" valueType="num">
                                      <p:cBhvr additive="base">
                                        <p:cTn id="32" dur="500" fill="hold"/>
                                        <p:tgtEl>
                                          <p:spTgt spid="2048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20488"/>
                                        </p:tgtEl>
                                        <p:attrNameLst>
                                          <p:attrName>style.visibility</p:attrName>
                                        </p:attrNameLst>
                                      </p:cBhvr>
                                      <p:to>
                                        <p:strVal val="visible"/>
                                      </p:to>
                                    </p:set>
                                    <p:anim calcmode="lin" valueType="num">
                                      <p:cBhvr additive="base">
                                        <p:cTn id="37" dur="500" fill="hold"/>
                                        <p:tgtEl>
                                          <p:spTgt spid="20488"/>
                                        </p:tgtEl>
                                        <p:attrNameLst>
                                          <p:attrName>ppt_x</p:attrName>
                                        </p:attrNameLst>
                                      </p:cBhvr>
                                      <p:tavLst>
                                        <p:tav tm="0">
                                          <p:val>
                                            <p:strVal val="1+#ppt_w/2"/>
                                          </p:val>
                                        </p:tav>
                                        <p:tav tm="100000">
                                          <p:val>
                                            <p:strVal val="#ppt_x"/>
                                          </p:val>
                                        </p:tav>
                                      </p:tavLst>
                                    </p:anim>
                                    <p:anim calcmode="lin" valueType="num">
                                      <p:cBhvr additive="base">
                                        <p:cTn id="38" dur="500" fill="hold"/>
                                        <p:tgtEl>
                                          <p:spTgt spid="20488"/>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20489"/>
                                        </p:tgtEl>
                                        <p:attrNameLst>
                                          <p:attrName>style.visibility</p:attrName>
                                        </p:attrNameLst>
                                      </p:cBhvr>
                                      <p:to>
                                        <p:strVal val="visible"/>
                                      </p:to>
                                    </p:set>
                                    <p:anim calcmode="lin" valueType="num">
                                      <p:cBhvr additive="base">
                                        <p:cTn id="43" dur="500" fill="hold"/>
                                        <p:tgtEl>
                                          <p:spTgt spid="20489"/>
                                        </p:tgtEl>
                                        <p:attrNameLst>
                                          <p:attrName>ppt_x</p:attrName>
                                        </p:attrNameLst>
                                      </p:cBhvr>
                                      <p:tavLst>
                                        <p:tav tm="0">
                                          <p:val>
                                            <p:strVal val="1+#ppt_w/2"/>
                                          </p:val>
                                        </p:tav>
                                        <p:tav tm="100000">
                                          <p:val>
                                            <p:strVal val="#ppt_x"/>
                                          </p:val>
                                        </p:tav>
                                      </p:tavLst>
                                    </p:anim>
                                    <p:anim calcmode="lin" valueType="num">
                                      <p:cBhvr additive="base">
                                        <p:cTn id="44" dur="500" fill="hold"/>
                                        <p:tgtEl>
                                          <p:spTgt spid="204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utoUpdateAnimBg="0"/>
      <p:bldP spid="20484" grpId="0" autoUpdateAnimBg="0"/>
      <p:bldP spid="20485" grpId="0" autoUpdateAnimBg="0"/>
      <p:bldP spid="20486" grpId="0" autoUpdateAnimBg="0"/>
      <p:bldP spid="20487" grpId="0" autoUpdateAnimBg="0"/>
      <p:bldP spid="20488" grpId="0" autoUpdateAnimBg="0"/>
      <p:bldP spid="2048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B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Text Box 2"/>
          <p:cNvSpPr txBox="1">
            <a:spLocks noChangeArrowheads="1"/>
          </p:cNvSpPr>
          <p:nvPr/>
        </p:nvSpPr>
        <p:spPr bwMode="auto">
          <a:xfrm>
            <a:off x="1905000" y="190500"/>
            <a:ext cx="7162800" cy="4602163"/>
          </a:xfrm>
          <a:prstGeom prst="rect">
            <a:avLst/>
          </a:prstGeom>
          <a:noFill/>
          <a:ln w="9525">
            <a:noFill/>
            <a:miter lim="800000"/>
            <a:headEnd/>
            <a:tailEnd/>
          </a:ln>
          <a:effectLst/>
        </p:spPr>
        <p:txBody>
          <a:bodyPr>
            <a:spAutoFit/>
          </a:bodyPr>
          <a:lstStyle/>
          <a:p>
            <a:pPr algn="ctr">
              <a:defRPr/>
            </a:pPr>
            <a:r>
              <a:rPr lang="en-US" sz="3600">
                <a:solidFill>
                  <a:srgbClr val="FF9933"/>
                </a:solidFill>
                <a:effectLst>
                  <a:outerShdw blurRad="38100" dist="38100" dir="2700000" algn="tl">
                    <a:srgbClr val="000000"/>
                  </a:outerShdw>
                </a:effectLst>
                <a:latin typeface="Comic Sans MS" pitchFamily="66" charset="0"/>
              </a:rPr>
              <a:t>Matthew 25:14-30</a:t>
            </a:r>
          </a:p>
          <a:p>
            <a:pPr algn="ctr">
              <a:defRPr/>
            </a:pPr>
            <a:r>
              <a:rPr lang="en-US" sz="3600">
                <a:solidFill>
                  <a:srgbClr val="FF9933"/>
                </a:solidFill>
                <a:effectLst>
                  <a:outerShdw blurRad="38100" dist="38100" dir="2700000" algn="tl">
                    <a:srgbClr val="000000"/>
                  </a:outerShdw>
                </a:effectLst>
                <a:latin typeface="Comic Sans MS" pitchFamily="66" charset="0"/>
              </a:rPr>
              <a:t>“The parable of the Talents”</a:t>
            </a:r>
          </a:p>
          <a:p>
            <a:pPr algn="ctr">
              <a:defRPr/>
            </a:pPr>
            <a:r>
              <a:rPr lang="en-US" sz="3200">
                <a:solidFill>
                  <a:srgbClr val="FFCC66"/>
                </a:solidFill>
                <a:effectLst>
                  <a:outerShdw blurRad="38100" dist="38100" dir="2700000" algn="tl">
                    <a:srgbClr val="000000"/>
                  </a:outerShdw>
                </a:effectLst>
                <a:latin typeface="Comic Sans MS" pitchFamily="66" charset="0"/>
              </a:rPr>
              <a:t>V14</a:t>
            </a:r>
            <a:r>
              <a:rPr lang="en-US" sz="3200">
                <a:solidFill>
                  <a:schemeClr val="bg1"/>
                </a:solidFill>
                <a:effectLst>
                  <a:outerShdw blurRad="38100" dist="38100" dir="2700000" algn="tl">
                    <a:srgbClr val="000000"/>
                  </a:outerShdw>
                </a:effectLst>
                <a:latin typeface="Comic Sans MS" pitchFamily="66" charset="0"/>
              </a:rPr>
              <a:t> For the kingdom of heaven is like a man traveling to a far country, who called his own servants and delivered his goods to them.</a:t>
            </a:r>
          </a:p>
          <a:p>
            <a:pPr algn="ctr">
              <a:defRPr/>
            </a:pPr>
            <a:r>
              <a:rPr lang="en-US" sz="3200">
                <a:solidFill>
                  <a:srgbClr val="FFCC66"/>
                </a:solidFill>
                <a:effectLst>
                  <a:outerShdw blurRad="38100" dist="38100" dir="2700000" algn="tl">
                    <a:srgbClr val="000000"/>
                  </a:outerShdw>
                </a:effectLst>
                <a:latin typeface="Comic Sans MS" pitchFamily="66" charset="0"/>
              </a:rPr>
              <a:t>V15</a:t>
            </a:r>
            <a:r>
              <a:rPr lang="en-US" sz="3200">
                <a:solidFill>
                  <a:schemeClr val="bg1"/>
                </a:solidFill>
                <a:effectLst>
                  <a:outerShdw blurRad="38100" dist="38100" dir="2700000" algn="tl">
                    <a:srgbClr val="000000"/>
                  </a:outerShdw>
                </a:effectLst>
                <a:latin typeface="Comic Sans MS" pitchFamily="66" charset="0"/>
              </a:rPr>
              <a:t> And to one he gave five talents, to another two, and to another one, to each according to his own ability; </a:t>
            </a:r>
          </a:p>
        </p:txBody>
      </p:sp>
    </p:spTree>
    <p:extLst>
      <p:ext uri="{BB962C8B-B14F-4D97-AF65-F5344CB8AC3E}">
        <p14:creationId xmlns:p14="http://schemas.microsoft.com/office/powerpoint/2010/main" val="63968034"/>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3817</TotalTime>
  <Words>1948</Words>
  <Application>Microsoft Office PowerPoint</Application>
  <PresentationFormat>On-screen Show (4:3)</PresentationFormat>
  <Paragraphs>238</Paragraphs>
  <Slides>53</Slides>
  <Notes>53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Comic Sans MS</vt:lpstr>
      <vt:lpstr>Tahoma</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0847707601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PHC Support</dc:creator>
  <cp:lastModifiedBy>Gert van Rensburg</cp:lastModifiedBy>
  <cp:revision>94</cp:revision>
  <dcterms:created xsi:type="dcterms:W3CDTF">2003-10-21T03:35:34Z</dcterms:created>
  <dcterms:modified xsi:type="dcterms:W3CDTF">2018-09-13T03:17:10Z</dcterms:modified>
</cp:coreProperties>
</file>