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 id="2147483685" r:id="rId4"/>
    <p:sldMasterId id="2147483730" r:id="rId5"/>
  </p:sldMasterIdLst>
  <p:notesMasterIdLst>
    <p:notesMasterId r:id="rId30"/>
  </p:notesMasterIdLst>
  <p:sldIdLst>
    <p:sldId id="257" r:id="rId6"/>
    <p:sldId id="276" r:id="rId7"/>
    <p:sldId id="267" r:id="rId8"/>
    <p:sldId id="268" r:id="rId9"/>
    <p:sldId id="269" r:id="rId10"/>
    <p:sldId id="270" r:id="rId11"/>
    <p:sldId id="258" r:id="rId12"/>
    <p:sldId id="259" r:id="rId13"/>
    <p:sldId id="260" r:id="rId14"/>
    <p:sldId id="261" r:id="rId15"/>
    <p:sldId id="262" r:id="rId16"/>
    <p:sldId id="263" r:id="rId17"/>
    <p:sldId id="264" r:id="rId18"/>
    <p:sldId id="265" r:id="rId19"/>
    <p:sldId id="266" r:id="rId20"/>
    <p:sldId id="273" r:id="rId21"/>
    <p:sldId id="274" r:id="rId22"/>
    <p:sldId id="275" r:id="rId23"/>
    <p:sldId id="271" r:id="rId24"/>
    <p:sldId id="272" r:id="rId25"/>
    <p:sldId id="277" r:id="rId26"/>
    <p:sldId id="279" r:id="rId27"/>
    <p:sldId id="280" r:id="rId28"/>
    <p:sldId id="27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108"/>
      </p:cViewPr>
      <p:guideLst>
        <p:guide orient="horz" pos="2160"/>
        <p:guide pos="2880"/>
      </p:guideLst>
    </p:cSldViewPr>
  </p:slideViewPr>
  <p:notesTextViewPr>
    <p:cViewPr>
      <p:scale>
        <a:sx n="100" d="100"/>
        <a:sy n="100" d="100"/>
      </p:scale>
      <p:origin x="0" y="0"/>
    </p:cViewPr>
  </p:notesTextViewPr>
  <p:sorterViewPr>
    <p:cViewPr>
      <p:scale>
        <a:sx n="89" d="100"/>
        <a:sy n="89"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6DD9138-D5A2-4A9D-8F69-2D3F5A30D2F0}" type="datetimeFigureOut">
              <a:rPr lang="en-US"/>
              <a:pPr>
                <a:defRPr/>
              </a:pPr>
              <a:t>9/13/2018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807ECB9-D149-4CD9-90DD-0212BE0E46E1}" type="slidenum">
              <a:rPr lang="en-ZA" altLang="en-US"/>
              <a:pPr/>
              <a:t>‹#›</a:t>
            </a:fld>
            <a:endParaRPr lang="en-ZA" altLang="en-US"/>
          </a:p>
        </p:txBody>
      </p:sp>
    </p:spTree>
    <p:extLst>
      <p:ext uri="{BB962C8B-B14F-4D97-AF65-F5344CB8AC3E}">
        <p14:creationId xmlns:p14="http://schemas.microsoft.com/office/powerpoint/2010/main" val="2183583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C16736-E100-4A02-AAFE-C9DDC580E3E6}" type="slidenum">
              <a:rPr lang="en-ZA" altLang="en-US"/>
              <a:pPr eaLnBrk="1" hangingPunct="1"/>
              <a:t>1</a:t>
            </a:fld>
            <a:endParaRPr lang="en-ZA" altLang="en-US"/>
          </a:p>
        </p:txBody>
      </p:sp>
    </p:spTree>
    <p:extLst>
      <p:ext uri="{BB962C8B-B14F-4D97-AF65-F5344CB8AC3E}">
        <p14:creationId xmlns:p14="http://schemas.microsoft.com/office/powerpoint/2010/main" val="4063424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00CB4E-5080-4689-ADAD-5F591DCEC8FD}" type="slidenum">
              <a:rPr lang="en-ZA" altLang="en-US"/>
              <a:pPr eaLnBrk="1" hangingPunct="1"/>
              <a:t>10</a:t>
            </a:fld>
            <a:endParaRPr lang="en-ZA" altLang="en-US"/>
          </a:p>
        </p:txBody>
      </p:sp>
    </p:spTree>
    <p:extLst>
      <p:ext uri="{BB962C8B-B14F-4D97-AF65-F5344CB8AC3E}">
        <p14:creationId xmlns:p14="http://schemas.microsoft.com/office/powerpoint/2010/main" val="168768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605D03-C922-486D-B4B8-DA737FAFDD13}" type="slidenum">
              <a:rPr lang="en-ZA" altLang="en-US"/>
              <a:pPr eaLnBrk="1" hangingPunct="1"/>
              <a:t>11</a:t>
            </a:fld>
            <a:endParaRPr lang="en-ZA" altLang="en-US"/>
          </a:p>
        </p:txBody>
      </p:sp>
    </p:spTree>
    <p:extLst>
      <p:ext uri="{BB962C8B-B14F-4D97-AF65-F5344CB8AC3E}">
        <p14:creationId xmlns:p14="http://schemas.microsoft.com/office/powerpoint/2010/main" val="82994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3EA1E3-06FE-44DA-8F11-2472C46086F7}" type="slidenum">
              <a:rPr lang="en-ZA" altLang="en-US"/>
              <a:pPr eaLnBrk="1" hangingPunct="1"/>
              <a:t>12</a:t>
            </a:fld>
            <a:endParaRPr lang="en-ZA" altLang="en-US"/>
          </a:p>
        </p:txBody>
      </p:sp>
    </p:spTree>
    <p:extLst>
      <p:ext uri="{BB962C8B-B14F-4D97-AF65-F5344CB8AC3E}">
        <p14:creationId xmlns:p14="http://schemas.microsoft.com/office/powerpoint/2010/main" val="3484110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81BB9D-BC05-428B-B9BF-D21EF59AA600}" type="slidenum">
              <a:rPr lang="en-ZA" altLang="en-US"/>
              <a:pPr eaLnBrk="1" hangingPunct="1"/>
              <a:t>13</a:t>
            </a:fld>
            <a:endParaRPr lang="en-ZA" altLang="en-US"/>
          </a:p>
        </p:txBody>
      </p:sp>
    </p:spTree>
    <p:extLst>
      <p:ext uri="{BB962C8B-B14F-4D97-AF65-F5344CB8AC3E}">
        <p14:creationId xmlns:p14="http://schemas.microsoft.com/office/powerpoint/2010/main" val="4286184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5F568F-B6E2-4F72-8025-57550768ADAB}" type="slidenum">
              <a:rPr lang="en-ZA" altLang="en-US"/>
              <a:pPr eaLnBrk="1" hangingPunct="1"/>
              <a:t>14</a:t>
            </a:fld>
            <a:endParaRPr lang="en-ZA" altLang="en-US"/>
          </a:p>
        </p:txBody>
      </p:sp>
    </p:spTree>
    <p:extLst>
      <p:ext uri="{BB962C8B-B14F-4D97-AF65-F5344CB8AC3E}">
        <p14:creationId xmlns:p14="http://schemas.microsoft.com/office/powerpoint/2010/main" val="369980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8220B9-71C3-4126-BD0E-6F40F602FFCD}" type="slidenum">
              <a:rPr lang="en-ZA" altLang="en-US"/>
              <a:pPr eaLnBrk="1" hangingPunct="1"/>
              <a:t>15</a:t>
            </a:fld>
            <a:endParaRPr lang="en-ZA" altLang="en-US"/>
          </a:p>
        </p:txBody>
      </p:sp>
    </p:spTree>
    <p:extLst>
      <p:ext uri="{BB962C8B-B14F-4D97-AF65-F5344CB8AC3E}">
        <p14:creationId xmlns:p14="http://schemas.microsoft.com/office/powerpoint/2010/main" val="1359141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9464AF-8575-42FC-9EF6-FFE260F1EA67}" type="slidenum">
              <a:rPr lang="en-GB" altLang="en-US">
                <a:solidFill>
                  <a:srgbClr val="000000"/>
                </a:solidFill>
              </a:rPr>
              <a:pPr eaLnBrk="1" hangingPunct="1"/>
              <a:t>16</a:t>
            </a:fld>
            <a:endParaRPr lang="en-GB" altLang="en-US">
              <a:solidFill>
                <a:srgbClr val="000000"/>
              </a:solidFill>
            </a:endParaRPr>
          </a:p>
        </p:txBody>
      </p:sp>
    </p:spTree>
    <p:extLst>
      <p:ext uri="{BB962C8B-B14F-4D97-AF65-F5344CB8AC3E}">
        <p14:creationId xmlns:p14="http://schemas.microsoft.com/office/powerpoint/2010/main" val="3297210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4803CC-B67A-4551-A049-6A448DA6EED2}" type="slidenum">
              <a:rPr lang="en-GB" altLang="en-US">
                <a:solidFill>
                  <a:srgbClr val="000000"/>
                </a:solidFill>
              </a:rPr>
              <a:pPr eaLnBrk="1" hangingPunct="1"/>
              <a:t>17</a:t>
            </a:fld>
            <a:endParaRPr lang="en-GB" altLang="en-US">
              <a:solidFill>
                <a:srgbClr val="000000"/>
              </a:solidFill>
            </a:endParaRPr>
          </a:p>
        </p:txBody>
      </p:sp>
    </p:spTree>
    <p:extLst>
      <p:ext uri="{BB962C8B-B14F-4D97-AF65-F5344CB8AC3E}">
        <p14:creationId xmlns:p14="http://schemas.microsoft.com/office/powerpoint/2010/main" val="3975375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D9CB29-52B7-4B83-8D9F-DB3C97349C50}" type="slidenum">
              <a:rPr lang="en-GB" altLang="en-US">
                <a:solidFill>
                  <a:srgbClr val="000000"/>
                </a:solidFill>
              </a:rPr>
              <a:pPr eaLnBrk="1" hangingPunct="1"/>
              <a:t>18</a:t>
            </a:fld>
            <a:endParaRPr lang="en-GB" altLang="en-US">
              <a:solidFill>
                <a:srgbClr val="000000"/>
              </a:solidFill>
            </a:endParaRPr>
          </a:p>
        </p:txBody>
      </p:sp>
    </p:spTree>
    <p:extLst>
      <p:ext uri="{BB962C8B-B14F-4D97-AF65-F5344CB8AC3E}">
        <p14:creationId xmlns:p14="http://schemas.microsoft.com/office/powerpoint/2010/main" val="877493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29A9A0-4FDE-4A29-8B60-AE8408F326F3}" type="slidenum">
              <a:rPr lang="en-ZA" altLang="en-US"/>
              <a:pPr eaLnBrk="1" hangingPunct="1"/>
              <a:t>19</a:t>
            </a:fld>
            <a:endParaRPr lang="en-ZA" altLang="en-US"/>
          </a:p>
        </p:txBody>
      </p:sp>
    </p:spTree>
    <p:extLst>
      <p:ext uri="{BB962C8B-B14F-4D97-AF65-F5344CB8AC3E}">
        <p14:creationId xmlns:p14="http://schemas.microsoft.com/office/powerpoint/2010/main" val="802773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646760-9EC0-4253-8392-A25F3FA21FE4}" type="slidenum">
              <a:rPr lang="en-GB" altLang="en-US">
                <a:solidFill>
                  <a:srgbClr val="000000"/>
                </a:solidFill>
                <a:latin typeface="Tahoma" panose="020B0604030504040204" pitchFamily="34" charset="0"/>
              </a:rPr>
              <a:pPr/>
              <a:t>2</a:t>
            </a:fld>
            <a:endParaRPr lang="en-GB" altLang="en-US">
              <a:solidFill>
                <a:srgbClr val="000000"/>
              </a:solidFill>
              <a:latin typeface="Tahoma" panose="020B0604030504040204"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Tree>
    <p:extLst>
      <p:ext uri="{BB962C8B-B14F-4D97-AF65-F5344CB8AC3E}">
        <p14:creationId xmlns:p14="http://schemas.microsoft.com/office/powerpoint/2010/main" val="3810224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10B767-05FD-4850-8D18-DF1D45D99C9C}" type="slidenum">
              <a:rPr lang="en-ZA" altLang="en-US"/>
              <a:pPr eaLnBrk="1" hangingPunct="1"/>
              <a:t>20</a:t>
            </a:fld>
            <a:endParaRPr lang="en-ZA" altLang="en-US"/>
          </a:p>
        </p:txBody>
      </p:sp>
    </p:spTree>
    <p:extLst>
      <p:ext uri="{BB962C8B-B14F-4D97-AF65-F5344CB8AC3E}">
        <p14:creationId xmlns:p14="http://schemas.microsoft.com/office/powerpoint/2010/main" val="2853008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9464AF-8575-42FC-9EF6-FFE260F1EA67}" type="slidenum">
              <a:rPr lang="en-GB" altLang="en-US">
                <a:solidFill>
                  <a:srgbClr val="000000"/>
                </a:solidFill>
              </a:rPr>
              <a:pPr eaLnBrk="1" hangingPunct="1"/>
              <a:t>21</a:t>
            </a:fld>
            <a:endParaRPr lang="en-GB" altLang="en-US">
              <a:solidFill>
                <a:srgbClr val="000000"/>
              </a:solidFill>
            </a:endParaRPr>
          </a:p>
        </p:txBody>
      </p:sp>
    </p:spTree>
    <p:extLst>
      <p:ext uri="{BB962C8B-B14F-4D97-AF65-F5344CB8AC3E}">
        <p14:creationId xmlns:p14="http://schemas.microsoft.com/office/powerpoint/2010/main" val="3049036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9464AF-8575-42FC-9EF6-FFE260F1EA67}" type="slidenum">
              <a:rPr lang="en-GB" altLang="en-US">
                <a:solidFill>
                  <a:srgbClr val="000000"/>
                </a:solidFill>
              </a:rPr>
              <a:pPr eaLnBrk="1" hangingPunct="1"/>
              <a:t>22</a:t>
            </a:fld>
            <a:endParaRPr lang="en-GB" altLang="en-US">
              <a:solidFill>
                <a:srgbClr val="000000"/>
              </a:solidFill>
            </a:endParaRPr>
          </a:p>
        </p:txBody>
      </p:sp>
    </p:spTree>
    <p:extLst>
      <p:ext uri="{BB962C8B-B14F-4D97-AF65-F5344CB8AC3E}">
        <p14:creationId xmlns:p14="http://schemas.microsoft.com/office/powerpoint/2010/main" val="3587563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4803CC-B67A-4551-A049-6A448DA6EED2}" type="slidenum">
              <a:rPr lang="en-GB" altLang="en-US">
                <a:solidFill>
                  <a:srgbClr val="000000"/>
                </a:solidFill>
              </a:rPr>
              <a:pPr eaLnBrk="1" hangingPunct="1"/>
              <a:t>23</a:t>
            </a:fld>
            <a:endParaRPr lang="en-GB" altLang="en-US">
              <a:solidFill>
                <a:srgbClr val="000000"/>
              </a:solidFill>
            </a:endParaRPr>
          </a:p>
        </p:txBody>
      </p:sp>
    </p:spTree>
    <p:extLst>
      <p:ext uri="{BB962C8B-B14F-4D97-AF65-F5344CB8AC3E}">
        <p14:creationId xmlns:p14="http://schemas.microsoft.com/office/powerpoint/2010/main" val="3866070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4803CC-B67A-4551-A049-6A448DA6EED2}" type="slidenum">
              <a:rPr lang="en-GB" altLang="en-US">
                <a:solidFill>
                  <a:srgbClr val="000000"/>
                </a:solidFill>
              </a:rPr>
              <a:pPr eaLnBrk="1" hangingPunct="1"/>
              <a:t>24</a:t>
            </a:fld>
            <a:endParaRPr lang="en-GB" altLang="en-US">
              <a:solidFill>
                <a:srgbClr val="000000"/>
              </a:solidFill>
            </a:endParaRPr>
          </a:p>
        </p:txBody>
      </p:sp>
    </p:spTree>
    <p:extLst>
      <p:ext uri="{BB962C8B-B14F-4D97-AF65-F5344CB8AC3E}">
        <p14:creationId xmlns:p14="http://schemas.microsoft.com/office/powerpoint/2010/main" val="137800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9BBBB9-2B9B-49F4-BB98-9A252B3C904D}" type="slidenum">
              <a:rPr lang="en-ZA" altLang="en-US"/>
              <a:pPr eaLnBrk="1" hangingPunct="1"/>
              <a:t>3</a:t>
            </a:fld>
            <a:endParaRPr lang="en-ZA" altLang="en-US"/>
          </a:p>
        </p:txBody>
      </p:sp>
    </p:spTree>
    <p:extLst>
      <p:ext uri="{BB962C8B-B14F-4D97-AF65-F5344CB8AC3E}">
        <p14:creationId xmlns:p14="http://schemas.microsoft.com/office/powerpoint/2010/main" val="281979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7553CD-7C81-4BE9-98DB-4C3F78039ED7}" type="slidenum">
              <a:rPr lang="en-ZA" altLang="en-US"/>
              <a:pPr eaLnBrk="1" hangingPunct="1"/>
              <a:t>4</a:t>
            </a:fld>
            <a:endParaRPr lang="en-ZA" altLang="en-US"/>
          </a:p>
        </p:txBody>
      </p:sp>
    </p:spTree>
    <p:extLst>
      <p:ext uri="{BB962C8B-B14F-4D97-AF65-F5344CB8AC3E}">
        <p14:creationId xmlns:p14="http://schemas.microsoft.com/office/powerpoint/2010/main" val="183060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1D6C87-15CD-4A0E-A2F3-8E3580196341}" type="slidenum">
              <a:rPr lang="en-ZA" altLang="en-US"/>
              <a:pPr eaLnBrk="1" hangingPunct="1"/>
              <a:t>5</a:t>
            </a:fld>
            <a:endParaRPr lang="en-ZA" altLang="en-US"/>
          </a:p>
        </p:txBody>
      </p:sp>
    </p:spTree>
    <p:extLst>
      <p:ext uri="{BB962C8B-B14F-4D97-AF65-F5344CB8AC3E}">
        <p14:creationId xmlns:p14="http://schemas.microsoft.com/office/powerpoint/2010/main" val="151014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B566EA-A4F4-4924-8EF3-A5E97F8BB7A9}" type="slidenum">
              <a:rPr lang="en-ZA" altLang="en-US"/>
              <a:pPr eaLnBrk="1" hangingPunct="1"/>
              <a:t>6</a:t>
            </a:fld>
            <a:endParaRPr lang="en-ZA" altLang="en-US"/>
          </a:p>
        </p:txBody>
      </p:sp>
    </p:spTree>
    <p:extLst>
      <p:ext uri="{BB962C8B-B14F-4D97-AF65-F5344CB8AC3E}">
        <p14:creationId xmlns:p14="http://schemas.microsoft.com/office/powerpoint/2010/main" val="2289839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741F4F-E8EF-4094-8255-247594E96BC3}" type="slidenum">
              <a:rPr lang="en-ZA" altLang="en-US"/>
              <a:pPr eaLnBrk="1" hangingPunct="1"/>
              <a:t>7</a:t>
            </a:fld>
            <a:endParaRPr lang="en-ZA" altLang="en-US"/>
          </a:p>
        </p:txBody>
      </p:sp>
    </p:spTree>
    <p:extLst>
      <p:ext uri="{BB962C8B-B14F-4D97-AF65-F5344CB8AC3E}">
        <p14:creationId xmlns:p14="http://schemas.microsoft.com/office/powerpoint/2010/main" val="6855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6E44C0-C2CC-425D-8CE2-9D65DF312145}" type="slidenum">
              <a:rPr lang="en-ZA" altLang="en-US"/>
              <a:pPr eaLnBrk="1" hangingPunct="1"/>
              <a:t>8</a:t>
            </a:fld>
            <a:endParaRPr lang="en-ZA" altLang="en-US"/>
          </a:p>
        </p:txBody>
      </p:sp>
    </p:spTree>
    <p:extLst>
      <p:ext uri="{BB962C8B-B14F-4D97-AF65-F5344CB8AC3E}">
        <p14:creationId xmlns:p14="http://schemas.microsoft.com/office/powerpoint/2010/main" val="2138347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83521E-F7E2-4F94-9B12-D95364673C68}" type="slidenum">
              <a:rPr lang="en-ZA" altLang="en-US"/>
              <a:pPr eaLnBrk="1" hangingPunct="1"/>
              <a:t>9</a:t>
            </a:fld>
            <a:endParaRPr lang="en-ZA" altLang="en-US"/>
          </a:p>
        </p:txBody>
      </p:sp>
    </p:spTree>
    <p:extLst>
      <p:ext uri="{BB962C8B-B14F-4D97-AF65-F5344CB8AC3E}">
        <p14:creationId xmlns:p14="http://schemas.microsoft.com/office/powerpoint/2010/main" val="1931934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32CEFE-E0FC-464A-BC0F-6D6C37420C2B}" type="slidenum">
              <a:rPr lang="en-US" altLang="en-US"/>
              <a:pPr/>
              <a:t>‹#›</a:t>
            </a:fld>
            <a:endParaRPr lang="en-US" altLang="en-US"/>
          </a:p>
        </p:txBody>
      </p:sp>
    </p:spTree>
    <p:extLst>
      <p:ext uri="{BB962C8B-B14F-4D97-AF65-F5344CB8AC3E}">
        <p14:creationId xmlns:p14="http://schemas.microsoft.com/office/powerpoint/2010/main" val="338344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064765-44E1-4192-8439-F40F4249AD00}" type="slidenum">
              <a:rPr lang="en-US" altLang="en-US"/>
              <a:pPr/>
              <a:t>‹#›</a:t>
            </a:fld>
            <a:endParaRPr lang="en-US" altLang="en-US"/>
          </a:p>
        </p:txBody>
      </p:sp>
    </p:spTree>
    <p:extLst>
      <p:ext uri="{BB962C8B-B14F-4D97-AF65-F5344CB8AC3E}">
        <p14:creationId xmlns:p14="http://schemas.microsoft.com/office/powerpoint/2010/main" val="154980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81F3A0-378B-4867-AE35-C01542A1BD9C}" type="slidenum">
              <a:rPr lang="en-US" altLang="en-US"/>
              <a:pPr/>
              <a:t>‹#›</a:t>
            </a:fld>
            <a:endParaRPr lang="en-US" altLang="en-US"/>
          </a:p>
        </p:txBody>
      </p:sp>
    </p:spTree>
    <p:extLst>
      <p:ext uri="{BB962C8B-B14F-4D97-AF65-F5344CB8AC3E}">
        <p14:creationId xmlns:p14="http://schemas.microsoft.com/office/powerpoint/2010/main" val="1355165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A748F5D-FA06-4C6D-BB6F-CB559E7037FC}" type="slidenum">
              <a:rPr lang="en-GB" altLang="en-US"/>
              <a:pPr/>
              <a:t>‹#›</a:t>
            </a:fld>
            <a:endParaRPr lang="en-GB" altLang="en-US"/>
          </a:p>
        </p:txBody>
      </p:sp>
    </p:spTree>
    <p:extLst>
      <p:ext uri="{BB962C8B-B14F-4D97-AF65-F5344CB8AC3E}">
        <p14:creationId xmlns:p14="http://schemas.microsoft.com/office/powerpoint/2010/main" val="2563052168"/>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5160E21-49F6-410A-9AED-67AF3A8A44E7}" type="slidenum">
              <a:rPr lang="en-GB" altLang="en-US"/>
              <a:pPr/>
              <a:t>‹#›</a:t>
            </a:fld>
            <a:endParaRPr lang="en-GB" altLang="en-US"/>
          </a:p>
        </p:txBody>
      </p:sp>
    </p:spTree>
    <p:extLst>
      <p:ext uri="{BB962C8B-B14F-4D97-AF65-F5344CB8AC3E}">
        <p14:creationId xmlns:p14="http://schemas.microsoft.com/office/powerpoint/2010/main" val="2426172549"/>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5ED97624-7F76-42AA-BACB-CD9190CA9F74}" type="slidenum">
              <a:rPr lang="en-GB" altLang="en-US"/>
              <a:pPr/>
              <a:t>‹#›</a:t>
            </a:fld>
            <a:endParaRPr lang="en-GB" altLang="en-US"/>
          </a:p>
        </p:txBody>
      </p:sp>
    </p:spTree>
    <p:extLst>
      <p:ext uri="{BB962C8B-B14F-4D97-AF65-F5344CB8AC3E}">
        <p14:creationId xmlns:p14="http://schemas.microsoft.com/office/powerpoint/2010/main" val="2745745620"/>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4186E5E7-928E-4298-B766-E0AA20364E70}" type="slidenum">
              <a:rPr lang="en-GB" altLang="en-US"/>
              <a:pPr/>
              <a:t>‹#›</a:t>
            </a:fld>
            <a:endParaRPr lang="en-GB" altLang="en-US"/>
          </a:p>
        </p:txBody>
      </p:sp>
    </p:spTree>
    <p:extLst>
      <p:ext uri="{BB962C8B-B14F-4D97-AF65-F5344CB8AC3E}">
        <p14:creationId xmlns:p14="http://schemas.microsoft.com/office/powerpoint/2010/main" val="1225138746"/>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F4684871-F0C1-4382-8A4D-D62112B00C17}" type="slidenum">
              <a:rPr lang="en-GB" altLang="en-US"/>
              <a:pPr/>
              <a:t>‹#›</a:t>
            </a:fld>
            <a:endParaRPr lang="en-GB" altLang="en-US"/>
          </a:p>
        </p:txBody>
      </p:sp>
    </p:spTree>
    <p:extLst>
      <p:ext uri="{BB962C8B-B14F-4D97-AF65-F5344CB8AC3E}">
        <p14:creationId xmlns:p14="http://schemas.microsoft.com/office/powerpoint/2010/main" val="2301676873"/>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F657266C-00EA-418F-A55F-478663CA1811}" type="slidenum">
              <a:rPr lang="en-GB" altLang="en-US"/>
              <a:pPr/>
              <a:t>‹#›</a:t>
            </a:fld>
            <a:endParaRPr lang="en-GB" altLang="en-US"/>
          </a:p>
        </p:txBody>
      </p:sp>
    </p:spTree>
    <p:extLst>
      <p:ext uri="{BB962C8B-B14F-4D97-AF65-F5344CB8AC3E}">
        <p14:creationId xmlns:p14="http://schemas.microsoft.com/office/powerpoint/2010/main" val="3828576553"/>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B7AFCFBC-8ABE-4A9B-B517-C0056561A51E}" type="slidenum">
              <a:rPr lang="en-GB" altLang="en-US"/>
              <a:pPr/>
              <a:t>‹#›</a:t>
            </a:fld>
            <a:endParaRPr lang="en-GB" altLang="en-US"/>
          </a:p>
        </p:txBody>
      </p:sp>
    </p:spTree>
    <p:extLst>
      <p:ext uri="{BB962C8B-B14F-4D97-AF65-F5344CB8AC3E}">
        <p14:creationId xmlns:p14="http://schemas.microsoft.com/office/powerpoint/2010/main" val="2171741053"/>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3FFBDCE3-5A05-45C3-A98A-C79EF33B6529}" type="slidenum">
              <a:rPr lang="en-GB" altLang="en-US"/>
              <a:pPr/>
              <a:t>‹#›</a:t>
            </a:fld>
            <a:endParaRPr lang="en-GB" altLang="en-US"/>
          </a:p>
        </p:txBody>
      </p:sp>
    </p:spTree>
    <p:extLst>
      <p:ext uri="{BB962C8B-B14F-4D97-AF65-F5344CB8AC3E}">
        <p14:creationId xmlns:p14="http://schemas.microsoft.com/office/powerpoint/2010/main" val="1959035813"/>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B989DD-A55E-4B16-B259-BBE5770D0343}" type="slidenum">
              <a:rPr lang="en-US" altLang="en-US"/>
              <a:pPr/>
              <a:t>‹#›</a:t>
            </a:fld>
            <a:endParaRPr lang="en-US" altLang="en-US"/>
          </a:p>
        </p:txBody>
      </p:sp>
    </p:spTree>
    <p:extLst>
      <p:ext uri="{BB962C8B-B14F-4D97-AF65-F5344CB8AC3E}">
        <p14:creationId xmlns:p14="http://schemas.microsoft.com/office/powerpoint/2010/main" val="1267394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4D1E39E3-CBDC-42A4-8533-FC4FE36A7A5C}" type="slidenum">
              <a:rPr lang="en-GB" altLang="en-US"/>
              <a:pPr/>
              <a:t>‹#›</a:t>
            </a:fld>
            <a:endParaRPr lang="en-GB" altLang="en-US"/>
          </a:p>
        </p:txBody>
      </p:sp>
    </p:spTree>
    <p:extLst>
      <p:ext uri="{BB962C8B-B14F-4D97-AF65-F5344CB8AC3E}">
        <p14:creationId xmlns:p14="http://schemas.microsoft.com/office/powerpoint/2010/main" val="518238067"/>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ED4F47A8-817C-4DE3-AAE2-EB8E762CD2AC}" type="slidenum">
              <a:rPr lang="en-GB" altLang="en-US"/>
              <a:pPr/>
              <a:t>‹#›</a:t>
            </a:fld>
            <a:endParaRPr lang="en-GB" altLang="en-US"/>
          </a:p>
        </p:txBody>
      </p:sp>
    </p:spTree>
    <p:extLst>
      <p:ext uri="{BB962C8B-B14F-4D97-AF65-F5344CB8AC3E}">
        <p14:creationId xmlns:p14="http://schemas.microsoft.com/office/powerpoint/2010/main" val="2803041923"/>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ECDF2EC5-D571-43A2-B3C8-92261FC0384C}" type="slidenum">
              <a:rPr lang="en-GB" altLang="en-US"/>
              <a:pPr/>
              <a:t>‹#›</a:t>
            </a:fld>
            <a:endParaRPr lang="en-GB" altLang="en-US"/>
          </a:p>
        </p:txBody>
      </p:sp>
    </p:spTree>
    <p:extLst>
      <p:ext uri="{BB962C8B-B14F-4D97-AF65-F5344CB8AC3E}">
        <p14:creationId xmlns:p14="http://schemas.microsoft.com/office/powerpoint/2010/main" val="635340014"/>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5E2C97EC-F889-4803-A0A5-C137A2FA7D32}" type="slidenum">
              <a:rPr lang="en-GB" altLang="en-US"/>
              <a:pPr/>
              <a:t>‹#›</a:t>
            </a:fld>
            <a:endParaRPr lang="en-GB" altLang="en-US"/>
          </a:p>
        </p:txBody>
      </p:sp>
    </p:spTree>
    <p:extLst>
      <p:ext uri="{BB962C8B-B14F-4D97-AF65-F5344CB8AC3E}">
        <p14:creationId xmlns:p14="http://schemas.microsoft.com/office/powerpoint/2010/main" val="2698188326"/>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4A654063-5128-4E88-A2F9-2F3C17BAF95E}" type="slidenum">
              <a:rPr lang="en-GB" altLang="en-US"/>
              <a:pPr/>
              <a:t>‹#›</a:t>
            </a:fld>
            <a:endParaRPr lang="en-GB" altLang="en-US"/>
          </a:p>
        </p:txBody>
      </p:sp>
    </p:spTree>
    <p:extLst>
      <p:ext uri="{BB962C8B-B14F-4D97-AF65-F5344CB8AC3E}">
        <p14:creationId xmlns:p14="http://schemas.microsoft.com/office/powerpoint/2010/main" val="406745872"/>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870C9418-B9C7-4EB0-A946-8FD2FF505D05}" type="slidenum">
              <a:rPr lang="en-GB" altLang="en-US"/>
              <a:pPr/>
              <a:t>‹#›</a:t>
            </a:fld>
            <a:endParaRPr lang="en-GB" altLang="en-US"/>
          </a:p>
        </p:txBody>
      </p:sp>
    </p:spTree>
    <p:extLst>
      <p:ext uri="{BB962C8B-B14F-4D97-AF65-F5344CB8AC3E}">
        <p14:creationId xmlns:p14="http://schemas.microsoft.com/office/powerpoint/2010/main" val="1246225941"/>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5340E312-61E7-4FC2-95B7-3ECD02E276C3}" type="slidenum">
              <a:rPr lang="en-GB" altLang="en-US"/>
              <a:pPr/>
              <a:t>‹#›</a:t>
            </a:fld>
            <a:endParaRPr lang="en-GB" altLang="en-US"/>
          </a:p>
        </p:txBody>
      </p:sp>
    </p:spTree>
    <p:extLst>
      <p:ext uri="{BB962C8B-B14F-4D97-AF65-F5344CB8AC3E}">
        <p14:creationId xmlns:p14="http://schemas.microsoft.com/office/powerpoint/2010/main" val="1040010009"/>
      </p:ext>
    </p:extLst>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DAE3566D-A8FD-4652-BE9D-3F5F3E9F250C}" type="slidenum">
              <a:rPr lang="en-GB" altLang="en-US"/>
              <a:pPr/>
              <a:t>‹#›</a:t>
            </a:fld>
            <a:endParaRPr lang="en-GB" altLang="en-US"/>
          </a:p>
        </p:txBody>
      </p:sp>
    </p:spTree>
    <p:extLst>
      <p:ext uri="{BB962C8B-B14F-4D97-AF65-F5344CB8AC3E}">
        <p14:creationId xmlns:p14="http://schemas.microsoft.com/office/powerpoint/2010/main" val="3351174837"/>
      </p:ext>
    </p:extLst>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C5D0CA22-F7A1-4748-8BD9-ED5D5A745778}" type="slidenum">
              <a:rPr lang="en-GB" altLang="en-US"/>
              <a:pPr/>
              <a:t>‹#›</a:t>
            </a:fld>
            <a:endParaRPr lang="en-GB" altLang="en-US"/>
          </a:p>
        </p:txBody>
      </p:sp>
    </p:spTree>
    <p:extLst>
      <p:ext uri="{BB962C8B-B14F-4D97-AF65-F5344CB8AC3E}">
        <p14:creationId xmlns:p14="http://schemas.microsoft.com/office/powerpoint/2010/main" val="285056229"/>
      </p:ext>
    </p:extLst>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6FFF8F2C-E157-4DCC-86AC-C1B1C9AF6585}" type="slidenum">
              <a:rPr lang="en-GB" altLang="en-US"/>
              <a:pPr/>
              <a:t>‹#›</a:t>
            </a:fld>
            <a:endParaRPr lang="en-GB" altLang="en-US"/>
          </a:p>
        </p:txBody>
      </p:sp>
    </p:spTree>
    <p:extLst>
      <p:ext uri="{BB962C8B-B14F-4D97-AF65-F5344CB8AC3E}">
        <p14:creationId xmlns:p14="http://schemas.microsoft.com/office/powerpoint/2010/main" val="334563543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5392E6-CFB7-42FF-9466-0436ABA58EF0}" type="slidenum">
              <a:rPr lang="en-US" altLang="en-US"/>
              <a:pPr/>
              <a:t>‹#›</a:t>
            </a:fld>
            <a:endParaRPr lang="en-US" altLang="en-US"/>
          </a:p>
        </p:txBody>
      </p:sp>
    </p:spTree>
    <p:extLst>
      <p:ext uri="{BB962C8B-B14F-4D97-AF65-F5344CB8AC3E}">
        <p14:creationId xmlns:p14="http://schemas.microsoft.com/office/powerpoint/2010/main" val="2042193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4010AB10-DF5E-4F93-B730-4D4B79378093}" type="slidenum">
              <a:rPr lang="en-GB" altLang="en-US"/>
              <a:pPr/>
              <a:t>‹#›</a:t>
            </a:fld>
            <a:endParaRPr lang="en-GB" altLang="en-US"/>
          </a:p>
        </p:txBody>
      </p:sp>
    </p:spTree>
    <p:extLst>
      <p:ext uri="{BB962C8B-B14F-4D97-AF65-F5344CB8AC3E}">
        <p14:creationId xmlns:p14="http://schemas.microsoft.com/office/powerpoint/2010/main" val="4120339727"/>
      </p:ext>
    </p:extLst>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CC95F68F-FAD3-4B08-AC22-1179430530D5}" type="slidenum">
              <a:rPr lang="en-GB" altLang="en-US"/>
              <a:pPr/>
              <a:t>‹#›</a:t>
            </a:fld>
            <a:endParaRPr lang="en-GB" altLang="en-US"/>
          </a:p>
        </p:txBody>
      </p:sp>
    </p:spTree>
    <p:extLst>
      <p:ext uri="{BB962C8B-B14F-4D97-AF65-F5344CB8AC3E}">
        <p14:creationId xmlns:p14="http://schemas.microsoft.com/office/powerpoint/2010/main" val="3938648063"/>
      </p:ext>
    </p:extLst>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AF7379C-15AF-404C-9C12-9D42B25B6FBB}" type="slidenum">
              <a:rPr lang="en-GB" altLang="en-US"/>
              <a:pPr/>
              <a:t>‹#›</a:t>
            </a:fld>
            <a:endParaRPr lang="en-GB" altLang="en-US"/>
          </a:p>
        </p:txBody>
      </p:sp>
    </p:spTree>
    <p:extLst>
      <p:ext uri="{BB962C8B-B14F-4D97-AF65-F5344CB8AC3E}">
        <p14:creationId xmlns:p14="http://schemas.microsoft.com/office/powerpoint/2010/main" val="586050731"/>
      </p:ext>
    </p:extLst>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0245D822-C488-4C78-B7BC-3FB3709D3114}" type="slidenum">
              <a:rPr lang="en-GB" altLang="en-US"/>
              <a:pPr/>
              <a:t>‹#›</a:t>
            </a:fld>
            <a:endParaRPr lang="en-GB" altLang="en-US"/>
          </a:p>
        </p:txBody>
      </p:sp>
    </p:spTree>
    <p:extLst>
      <p:ext uri="{BB962C8B-B14F-4D97-AF65-F5344CB8AC3E}">
        <p14:creationId xmlns:p14="http://schemas.microsoft.com/office/powerpoint/2010/main" val="3021805613"/>
      </p:ext>
    </p:extLst>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6C3F14-8AAB-40CF-B439-7142E1B489FD}" type="slidenum">
              <a:rPr lang="en-US" altLang="en-US"/>
              <a:pPr/>
              <a:t>‹#›</a:t>
            </a:fld>
            <a:endParaRPr lang="en-US" altLang="en-US"/>
          </a:p>
        </p:txBody>
      </p:sp>
    </p:spTree>
    <p:extLst>
      <p:ext uri="{BB962C8B-B14F-4D97-AF65-F5344CB8AC3E}">
        <p14:creationId xmlns:p14="http://schemas.microsoft.com/office/powerpoint/2010/main" val="3205419890"/>
      </p:ext>
    </p:extLst>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E4A012-98DE-40D0-8C24-B0E16AF50F60}" type="slidenum">
              <a:rPr lang="en-US" altLang="en-US"/>
              <a:pPr/>
              <a:t>‹#›</a:t>
            </a:fld>
            <a:endParaRPr lang="en-US" altLang="en-US"/>
          </a:p>
        </p:txBody>
      </p:sp>
    </p:spTree>
    <p:extLst>
      <p:ext uri="{BB962C8B-B14F-4D97-AF65-F5344CB8AC3E}">
        <p14:creationId xmlns:p14="http://schemas.microsoft.com/office/powerpoint/2010/main" val="1929566771"/>
      </p:ext>
    </p:extLst>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14D0F8-DBB1-4CC8-8553-CEEBF69B91A1}" type="slidenum">
              <a:rPr lang="en-US" altLang="en-US"/>
              <a:pPr/>
              <a:t>‹#›</a:t>
            </a:fld>
            <a:endParaRPr lang="en-US" altLang="en-US"/>
          </a:p>
        </p:txBody>
      </p:sp>
    </p:spTree>
    <p:extLst>
      <p:ext uri="{BB962C8B-B14F-4D97-AF65-F5344CB8AC3E}">
        <p14:creationId xmlns:p14="http://schemas.microsoft.com/office/powerpoint/2010/main" val="4227184453"/>
      </p:ext>
    </p:extLst>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73FB193-6BE4-4B9B-B6B1-2BE0CC5AA3C1}" type="slidenum">
              <a:rPr lang="en-US" altLang="en-US"/>
              <a:pPr/>
              <a:t>‹#›</a:t>
            </a:fld>
            <a:endParaRPr lang="en-US" altLang="en-US"/>
          </a:p>
        </p:txBody>
      </p:sp>
    </p:spTree>
    <p:extLst>
      <p:ext uri="{BB962C8B-B14F-4D97-AF65-F5344CB8AC3E}">
        <p14:creationId xmlns:p14="http://schemas.microsoft.com/office/powerpoint/2010/main" val="2821970521"/>
      </p:ext>
    </p:extLst>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4188F92-5FE5-4F38-B69E-EE0BCE2E9323}" type="slidenum">
              <a:rPr lang="en-US" altLang="en-US"/>
              <a:pPr/>
              <a:t>‹#›</a:t>
            </a:fld>
            <a:endParaRPr lang="en-US" altLang="en-US"/>
          </a:p>
        </p:txBody>
      </p:sp>
    </p:spTree>
    <p:extLst>
      <p:ext uri="{BB962C8B-B14F-4D97-AF65-F5344CB8AC3E}">
        <p14:creationId xmlns:p14="http://schemas.microsoft.com/office/powerpoint/2010/main" val="2282487283"/>
      </p:ext>
    </p:extLst>
  </p:cSld>
  <p:clrMapOvr>
    <a:masterClrMapping/>
  </p:clrMapOvr>
  <p:transition>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E7CD491-54C6-4FF9-89FD-BE642F7659D9}" type="slidenum">
              <a:rPr lang="en-US" altLang="en-US"/>
              <a:pPr/>
              <a:t>‹#›</a:t>
            </a:fld>
            <a:endParaRPr lang="en-US" altLang="en-US"/>
          </a:p>
        </p:txBody>
      </p:sp>
    </p:spTree>
    <p:extLst>
      <p:ext uri="{BB962C8B-B14F-4D97-AF65-F5344CB8AC3E}">
        <p14:creationId xmlns:p14="http://schemas.microsoft.com/office/powerpoint/2010/main" val="256880483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A831D93-9BA1-48E1-B555-23A4B4655B98}" type="slidenum">
              <a:rPr lang="en-US" altLang="en-US"/>
              <a:pPr/>
              <a:t>‹#›</a:t>
            </a:fld>
            <a:endParaRPr lang="en-US" altLang="en-US"/>
          </a:p>
        </p:txBody>
      </p:sp>
    </p:spTree>
    <p:extLst>
      <p:ext uri="{BB962C8B-B14F-4D97-AF65-F5344CB8AC3E}">
        <p14:creationId xmlns:p14="http://schemas.microsoft.com/office/powerpoint/2010/main" val="1449530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3D7DFF9-A7FD-4B4D-B497-BFD3A5D826E3}" type="slidenum">
              <a:rPr lang="en-US" altLang="en-US"/>
              <a:pPr/>
              <a:t>‹#›</a:t>
            </a:fld>
            <a:endParaRPr lang="en-US" altLang="en-US"/>
          </a:p>
        </p:txBody>
      </p:sp>
    </p:spTree>
    <p:extLst>
      <p:ext uri="{BB962C8B-B14F-4D97-AF65-F5344CB8AC3E}">
        <p14:creationId xmlns:p14="http://schemas.microsoft.com/office/powerpoint/2010/main" val="995333"/>
      </p:ext>
    </p:extLst>
  </p:cSld>
  <p:clrMapOvr>
    <a:masterClrMapping/>
  </p:clrMapOvr>
  <p:transition>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E2F908B-190D-4787-99C3-0E85CBC08F34}" type="slidenum">
              <a:rPr lang="en-US" altLang="en-US"/>
              <a:pPr/>
              <a:t>‹#›</a:t>
            </a:fld>
            <a:endParaRPr lang="en-US" altLang="en-US"/>
          </a:p>
        </p:txBody>
      </p:sp>
    </p:spTree>
    <p:extLst>
      <p:ext uri="{BB962C8B-B14F-4D97-AF65-F5344CB8AC3E}">
        <p14:creationId xmlns:p14="http://schemas.microsoft.com/office/powerpoint/2010/main" val="3367231536"/>
      </p:ext>
    </p:extLst>
  </p:cSld>
  <p:clrMapOvr>
    <a:masterClrMapping/>
  </p:clrMapOvr>
  <p:transition>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C6D8501-DFDC-4BC0-A693-D12895BFB8F0}" type="slidenum">
              <a:rPr lang="en-US" altLang="en-US"/>
              <a:pPr/>
              <a:t>‹#›</a:t>
            </a:fld>
            <a:endParaRPr lang="en-US" altLang="en-US"/>
          </a:p>
        </p:txBody>
      </p:sp>
    </p:spTree>
    <p:extLst>
      <p:ext uri="{BB962C8B-B14F-4D97-AF65-F5344CB8AC3E}">
        <p14:creationId xmlns:p14="http://schemas.microsoft.com/office/powerpoint/2010/main" val="2847638753"/>
      </p:ext>
    </p:extLst>
  </p:cSld>
  <p:clrMapOvr>
    <a:masterClrMapping/>
  </p:clrMapOvr>
  <p:transition>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12C338-B829-40C0-BB25-74D86F390763}" type="slidenum">
              <a:rPr lang="en-US" altLang="en-US"/>
              <a:pPr/>
              <a:t>‹#›</a:t>
            </a:fld>
            <a:endParaRPr lang="en-US" altLang="en-US"/>
          </a:p>
        </p:txBody>
      </p:sp>
    </p:spTree>
    <p:extLst>
      <p:ext uri="{BB962C8B-B14F-4D97-AF65-F5344CB8AC3E}">
        <p14:creationId xmlns:p14="http://schemas.microsoft.com/office/powerpoint/2010/main" val="1122665342"/>
      </p:ext>
    </p:extLst>
  </p:cSld>
  <p:clrMapOvr>
    <a:masterClrMapping/>
  </p:clrMapOvr>
  <p:transition>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6EC2A9-F73F-4228-B256-1317E7E409AB}" type="slidenum">
              <a:rPr lang="en-US" altLang="en-US"/>
              <a:pPr/>
              <a:t>‹#›</a:t>
            </a:fld>
            <a:endParaRPr lang="en-US" altLang="en-US"/>
          </a:p>
        </p:txBody>
      </p:sp>
    </p:spTree>
    <p:extLst>
      <p:ext uri="{BB962C8B-B14F-4D97-AF65-F5344CB8AC3E}">
        <p14:creationId xmlns:p14="http://schemas.microsoft.com/office/powerpoint/2010/main" val="1831766370"/>
      </p:ext>
    </p:extLst>
  </p:cSld>
  <p:clrMapOvr>
    <a:masterClrMapping/>
  </p:clrMapOvr>
  <p:transition>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eaLnBrk="0" hangingPunct="0">
              <a:defRPr/>
            </a:pPr>
            <a:endParaRPr lang="en-ZA">
              <a:solidFill>
                <a:srgbClr val="FFFFFF"/>
              </a:solidFill>
              <a:latin typeface="Tahoma" pitchFamily="34" charset="0"/>
            </a:endParaRPr>
          </a:p>
        </p:txBody>
      </p:sp>
      <p:sp>
        <p:nvSpPr>
          <p:cNvPr id="1372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372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2ADEE617-03BF-41E7-AF0C-88BC4AD7CA61}" type="slidenum">
              <a:rPr lang="en-US" altLang="en-US"/>
              <a:pPr/>
              <a:t>‹#›</a:t>
            </a:fld>
            <a:endParaRPr lang="en-US" alt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30541445"/>
      </p:ext>
    </p:extLst>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182B7C-8F3F-4E3C-84C2-BD1797D93859}" type="slidenum">
              <a:rPr lang="en-US" altLang="en-US"/>
              <a:pPr/>
              <a:t>‹#›</a:t>
            </a:fld>
            <a:endParaRPr lang="en-US" altLang="en-US"/>
          </a:p>
        </p:txBody>
      </p:sp>
    </p:spTree>
    <p:extLst>
      <p:ext uri="{BB962C8B-B14F-4D97-AF65-F5344CB8AC3E}">
        <p14:creationId xmlns:p14="http://schemas.microsoft.com/office/powerpoint/2010/main" val="2123688286"/>
      </p:ext>
    </p:extLst>
  </p:cSld>
  <p:clrMapOvr>
    <a:masterClrMapping/>
  </p:clrMapOvr>
  <p:transition>
    <p:fade thruBlk="1"/>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BCB3EE7-62EC-4922-8607-535CFE988880}" type="slidenum">
              <a:rPr lang="en-US" altLang="en-US"/>
              <a:pPr/>
              <a:t>‹#›</a:t>
            </a:fld>
            <a:endParaRPr lang="en-US" altLang="en-US"/>
          </a:p>
        </p:txBody>
      </p:sp>
    </p:spTree>
    <p:extLst>
      <p:ext uri="{BB962C8B-B14F-4D97-AF65-F5344CB8AC3E}">
        <p14:creationId xmlns:p14="http://schemas.microsoft.com/office/powerpoint/2010/main" val="2854471259"/>
      </p:ext>
    </p:extLst>
  </p:cSld>
  <p:clrMapOvr>
    <a:masterClrMapping/>
  </p:clrMapOvr>
  <p:transition>
    <p:fade thruBlk="1"/>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760ECC6-B4D9-4516-9B21-FF26173F1547}" type="slidenum">
              <a:rPr lang="en-US" altLang="en-US"/>
              <a:pPr/>
              <a:t>‹#›</a:t>
            </a:fld>
            <a:endParaRPr lang="en-US" altLang="en-US"/>
          </a:p>
        </p:txBody>
      </p:sp>
    </p:spTree>
    <p:extLst>
      <p:ext uri="{BB962C8B-B14F-4D97-AF65-F5344CB8AC3E}">
        <p14:creationId xmlns:p14="http://schemas.microsoft.com/office/powerpoint/2010/main" val="1013574102"/>
      </p:ext>
    </p:extLst>
  </p:cSld>
  <p:clrMapOvr>
    <a:masterClrMapping/>
  </p:clrMapOvr>
  <p:transition>
    <p:fade thruBlk="1"/>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9B2FAF3-4204-4597-B091-5A8AABDD1DF3}" type="slidenum">
              <a:rPr lang="en-US" altLang="en-US"/>
              <a:pPr/>
              <a:t>‹#›</a:t>
            </a:fld>
            <a:endParaRPr lang="en-US" altLang="en-US"/>
          </a:p>
        </p:txBody>
      </p:sp>
    </p:spTree>
    <p:extLst>
      <p:ext uri="{BB962C8B-B14F-4D97-AF65-F5344CB8AC3E}">
        <p14:creationId xmlns:p14="http://schemas.microsoft.com/office/powerpoint/2010/main" val="186868084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E640BDD-868B-46CF-BA50-1D454C6613E5}" type="slidenum">
              <a:rPr lang="en-US" altLang="en-US"/>
              <a:pPr/>
              <a:t>‹#›</a:t>
            </a:fld>
            <a:endParaRPr lang="en-US" altLang="en-US"/>
          </a:p>
        </p:txBody>
      </p:sp>
    </p:spTree>
    <p:extLst>
      <p:ext uri="{BB962C8B-B14F-4D97-AF65-F5344CB8AC3E}">
        <p14:creationId xmlns:p14="http://schemas.microsoft.com/office/powerpoint/2010/main" val="39750023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1A896E1-1C5B-4907-B203-8AF9F3A131AF}" type="slidenum">
              <a:rPr lang="en-US" altLang="en-US"/>
              <a:pPr/>
              <a:t>‹#›</a:t>
            </a:fld>
            <a:endParaRPr lang="en-US" altLang="en-US"/>
          </a:p>
        </p:txBody>
      </p:sp>
    </p:spTree>
    <p:extLst>
      <p:ext uri="{BB962C8B-B14F-4D97-AF65-F5344CB8AC3E}">
        <p14:creationId xmlns:p14="http://schemas.microsoft.com/office/powerpoint/2010/main" val="2803146054"/>
      </p:ext>
    </p:extLst>
  </p:cSld>
  <p:clrMapOvr>
    <a:masterClrMapping/>
  </p:clrMapOvr>
  <p:transition>
    <p:fade thruBlk="1"/>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26E4EE8-D10D-449A-A1CF-8E0BA62FCF9F}" type="slidenum">
              <a:rPr lang="en-US" altLang="en-US"/>
              <a:pPr/>
              <a:t>‹#›</a:t>
            </a:fld>
            <a:endParaRPr lang="en-US" altLang="en-US"/>
          </a:p>
        </p:txBody>
      </p:sp>
    </p:spTree>
    <p:extLst>
      <p:ext uri="{BB962C8B-B14F-4D97-AF65-F5344CB8AC3E}">
        <p14:creationId xmlns:p14="http://schemas.microsoft.com/office/powerpoint/2010/main" val="3836970174"/>
      </p:ext>
    </p:extLst>
  </p:cSld>
  <p:clrMapOvr>
    <a:masterClrMapping/>
  </p:clrMapOvr>
  <p:transition>
    <p:fade thruBlk="1"/>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F3F6AC7-2F4D-4D09-8216-76E12B9A8DE7}" type="slidenum">
              <a:rPr lang="en-US" altLang="en-US"/>
              <a:pPr/>
              <a:t>‹#›</a:t>
            </a:fld>
            <a:endParaRPr lang="en-US" altLang="en-US"/>
          </a:p>
        </p:txBody>
      </p:sp>
    </p:spTree>
    <p:extLst>
      <p:ext uri="{BB962C8B-B14F-4D97-AF65-F5344CB8AC3E}">
        <p14:creationId xmlns:p14="http://schemas.microsoft.com/office/powerpoint/2010/main" val="662548274"/>
      </p:ext>
    </p:extLst>
  </p:cSld>
  <p:clrMapOvr>
    <a:masterClrMapping/>
  </p:clrMapOvr>
  <p:transition>
    <p:fade thruBlk="1"/>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FB20F3-B166-4F58-A0EC-E99A469C4286}" type="slidenum">
              <a:rPr lang="en-US" altLang="en-US"/>
              <a:pPr/>
              <a:t>‹#›</a:t>
            </a:fld>
            <a:endParaRPr lang="en-US" altLang="en-US"/>
          </a:p>
        </p:txBody>
      </p:sp>
    </p:spTree>
    <p:extLst>
      <p:ext uri="{BB962C8B-B14F-4D97-AF65-F5344CB8AC3E}">
        <p14:creationId xmlns:p14="http://schemas.microsoft.com/office/powerpoint/2010/main" val="280452548"/>
      </p:ext>
    </p:extLst>
  </p:cSld>
  <p:clrMapOvr>
    <a:masterClrMapping/>
  </p:clrMapOvr>
  <p:transition>
    <p:fade thruBlk="1"/>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4C6032A-5046-4026-98B3-2CB9155A49A3}" type="slidenum">
              <a:rPr lang="en-US" altLang="en-US"/>
              <a:pPr/>
              <a:t>‹#›</a:t>
            </a:fld>
            <a:endParaRPr lang="en-US" altLang="en-US"/>
          </a:p>
        </p:txBody>
      </p:sp>
    </p:spTree>
    <p:extLst>
      <p:ext uri="{BB962C8B-B14F-4D97-AF65-F5344CB8AC3E}">
        <p14:creationId xmlns:p14="http://schemas.microsoft.com/office/powerpoint/2010/main" val="1759953475"/>
      </p:ext>
    </p:extLst>
  </p:cSld>
  <p:clrMapOvr>
    <a:masterClrMapping/>
  </p:clrMapOvr>
  <p:transition>
    <p:fade thruBlk="1"/>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3FB629-6B99-4C1B-814C-4EFD5C6F0E41}" type="slidenum">
              <a:rPr lang="en-US" altLang="en-US"/>
              <a:pPr/>
              <a:t>‹#›</a:t>
            </a:fld>
            <a:endParaRPr lang="en-US" altLang="en-US"/>
          </a:p>
        </p:txBody>
      </p:sp>
    </p:spTree>
    <p:extLst>
      <p:ext uri="{BB962C8B-B14F-4D97-AF65-F5344CB8AC3E}">
        <p14:creationId xmlns:p14="http://schemas.microsoft.com/office/powerpoint/2010/main" val="3518289890"/>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B243FE0-9D6A-47F5-BE27-BC474C3F3918}" type="slidenum">
              <a:rPr lang="en-US" altLang="en-US"/>
              <a:pPr/>
              <a:t>‹#›</a:t>
            </a:fld>
            <a:endParaRPr lang="en-US" altLang="en-US"/>
          </a:p>
        </p:txBody>
      </p:sp>
    </p:spTree>
    <p:extLst>
      <p:ext uri="{BB962C8B-B14F-4D97-AF65-F5344CB8AC3E}">
        <p14:creationId xmlns:p14="http://schemas.microsoft.com/office/powerpoint/2010/main" val="56437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7EA595A-84EC-4E75-9261-AEB612B0C91E}" type="slidenum">
              <a:rPr lang="en-US" altLang="en-US"/>
              <a:pPr/>
              <a:t>‹#›</a:t>
            </a:fld>
            <a:endParaRPr lang="en-US" altLang="en-US"/>
          </a:p>
        </p:txBody>
      </p:sp>
    </p:spTree>
    <p:extLst>
      <p:ext uri="{BB962C8B-B14F-4D97-AF65-F5344CB8AC3E}">
        <p14:creationId xmlns:p14="http://schemas.microsoft.com/office/powerpoint/2010/main" val="83768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7CAD4BD-F312-4B68-A93D-62673A1CF692}" type="slidenum">
              <a:rPr lang="en-US" altLang="en-US"/>
              <a:pPr/>
              <a:t>‹#›</a:t>
            </a:fld>
            <a:endParaRPr lang="en-US" altLang="en-US"/>
          </a:p>
        </p:txBody>
      </p:sp>
    </p:spTree>
    <p:extLst>
      <p:ext uri="{BB962C8B-B14F-4D97-AF65-F5344CB8AC3E}">
        <p14:creationId xmlns:p14="http://schemas.microsoft.com/office/powerpoint/2010/main" val="289179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BECF67-90D2-4387-9AA0-AA3A5FA70DF8}" type="slidenum">
              <a:rPr lang="en-US" altLang="en-US"/>
              <a:pPr/>
              <a:t>‹#›</a:t>
            </a:fld>
            <a:endParaRPr lang="en-US" altLang="en-US"/>
          </a:p>
        </p:txBody>
      </p:sp>
    </p:spTree>
    <p:extLst>
      <p:ext uri="{BB962C8B-B14F-4D97-AF65-F5344CB8AC3E}">
        <p14:creationId xmlns:p14="http://schemas.microsoft.com/office/powerpoint/2010/main" val="93111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660066"/>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416212C-4494-4F24-BD63-2921808383B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660066"/>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0F9AB8A-3771-43D9-B2A6-0EAC06617FA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660066"/>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81BFBB0B-B57E-4CB6-BF23-52374736D4C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CC0099"/>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809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809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F490763E-75C8-431F-BEEF-576FB976AE7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CC0099"/>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619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defRPr>
            </a:lvl1pPr>
          </a:lstStyle>
          <a:p>
            <a:fld id="{9834826D-E307-40A6-AB1E-BFAC1B87558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p:fade thruBlk="1"/>
  </p:transition>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9.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9.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12.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9.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9.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0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4787900" y="115888"/>
            <a:ext cx="4321175" cy="2565400"/>
          </a:xfrm>
          <a:prstGeom prst="rect">
            <a:avLst/>
          </a:prstGeom>
          <a:noFill/>
          <a:ln w="9525">
            <a:noFill/>
            <a:miter lim="800000"/>
            <a:headEnd/>
            <a:tailEnd/>
          </a:ln>
          <a:effectLst/>
        </p:spPr>
        <p:txBody>
          <a:bodyPr>
            <a:spAutoFit/>
          </a:bodyPr>
          <a:lstStyle/>
          <a:p>
            <a:pPr marL="342900" indent="-342900" algn="ctr">
              <a:lnSpc>
                <a:spcPct val="80000"/>
              </a:lnSpc>
              <a:spcBef>
                <a:spcPct val="50000"/>
              </a:spcBef>
              <a:defRPr/>
            </a:pPr>
            <a:r>
              <a:rPr lang="en-US" sz="3600" dirty="0">
                <a:solidFill>
                  <a:srgbClr val="FFC000"/>
                </a:solidFill>
                <a:effectLst>
                  <a:outerShdw blurRad="38100" dist="38100" dir="2700000" algn="tl">
                    <a:srgbClr val="000000"/>
                  </a:outerShdw>
                </a:effectLst>
                <a:latin typeface="Arial" charset="0"/>
              </a:rPr>
              <a:t>Saving up for a “Rainy Day”?</a:t>
            </a:r>
          </a:p>
          <a:p>
            <a:pPr marL="342900" indent="-342900" algn="ctr">
              <a:lnSpc>
                <a:spcPct val="80000"/>
              </a:lnSpc>
              <a:spcBef>
                <a:spcPct val="50000"/>
              </a:spcBef>
              <a:defRPr/>
            </a:pPr>
            <a:r>
              <a:rPr lang="en-US" sz="3600" dirty="0">
                <a:solidFill>
                  <a:schemeClr val="bg1"/>
                </a:solidFill>
                <a:effectLst>
                  <a:outerShdw blurRad="38100" dist="38100" dir="2700000" algn="tl">
                    <a:srgbClr val="000000"/>
                  </a:outerShdw>
                </a:effectLst>
                <a:latin typeface="Arial" charset="0"/>
              </a:rPr>
              <a:t>How to Prepare    for the            “Time of Trouble”!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p:cTn id="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0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3"/>
          <p:cNvSpPr txBox="1">
            <a:spLocks noChangeArrowheads="1"/>
          </p:cNvSpPr>
          <p:nvPr/>
        </p:nvSpPr>
        <p:spPr bwMode="auto">
          <a:xfrm>
            <a:off x="0" y="4046538"/>
            <a:ext cx="9144000" cy="2838450"/>
          </a:xfrm>
          <a:prstGeom prst="rect">
            <a:avLst/>
          </a:prstGeom>
          <a:solidFill>
            <a:srgbClr val="000000">
              <a:alpha val="30000"/>
            </a:srgbClr>
          </a:solidFill>
          <a:ln w="9525">
            <a:noFill/>
            <a:miter lim="800000"/>
            <a:headEnd/>
            <a:tailEnd/>
          </a:ln>
          <a:effectLst/>
        </p:spPr>
        <p:txBody>
          <a:bodyPr>
            <a:spAutoFit/>
          </a:bodyPr>
          <a:lstStyle/>
          <a:p>
            <a:pPr marL="342900" indent="-342900" algn="ctr">
              <a:defRPr/>
            </a:pPr>
            <a:r>
              <a:rPr lang="en-US" sz="3600" dirty="0">
                <a:solidFill>
                  <a:srgbClr val="FFFF00"/>
                </a:solidFill>
                <a:effectLst>
                  <a:outerShdw blurRad="38100" dist="38100" dir="2700000" algn="tl">
                    <a:srgbClr val="FFFFFF"/>
                  </a:outerShdw>
                </a:effectLst>
                <a:latin typeface="Comic Sans MS" pitchFamily="66" charset="0"/>
              </a:rPr>
              <a:t>EW 56.3  (continued)</a:t>
            </a:r>
          </a:p>
          <a:p>
            <a:pPr marL="342900" indent="-342900" algn="ctr">
              <a:defRPr/>
            </a:pPr>
            <a:r>
              <a:rPr lang="en-US" sz="3600" dirty="0">
                <a:solidFill>
                  <a:schemeClr val="bg1"/>
                </a:solidFill>
                <a:effectLst>
                  <a:outerShdw blurRad="38100" dist="38100" dir="2700000" algn="tl">
                    <a:srgbClr val="808080"/>
                  </a:outerShdw>
                </a:effectLst>
                <a:latin typeface="Comic Sans MS" pitchFamily="66" charset="0"/>
              </a:rPr>
              <a:t>If they have their property on the altar and earnestly inquire of God for duty, He will teach them when to dispose of these things.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0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p:cNvSpPr txBox="1">
            <a:spLocks noChangeArrowheads="1"/>
          </p:cNvSpPr>
          <p:nvPr/>
        </p:nvSpPr>
        <p:spPr bwMode="auto">
          <a:xfrm>
            <a:off x="0" y="4568825"/>
            <a:ext cx="9144000" cy="2289175"/>
          </a:xfrm>
          <a:prstGeom prst="rect">
            <a:avLst/>
          </a:prstGeom>
          <a:solidFill>
            <a:srgbClr val="000000">
              <a:alpha val="30000"/>
            </a:srgbClr>
          </a:solidFill>
          <a:ln w="9525">
            <a:noFill/>
            <a:miter lim="800000"/>
            <a:headEnd/>
            <a:tailEnd/>
          </a:ln>
          <a:effectLst/>
        </p:spPr>
        <p:txBody>
          <a:bodyPr>
            <a:spAutoFit/>
          </a:bodyPr>
          <a:lstStyle/>
          <a:p>
            <a:pPr marL="342900" indent="-342900" algn="ctr">
              <a:defRPr/>
            </a:pPr>
            <a:r>
              <a:rPr lang="en-US" sz="3600" dirty="0">
                <a:solidFill>
                  <a:srgbClr val="FF9933"/>
                </a:solidFill>
                <a:effectLst>
                  <a:outerShdw blurRad="38100" dist="38100" dir="2700000" algn="tl">
                    <a:srgbClr val="FFFFFF"/>
                  </a:outerShdw>
                </a:effectLst>
                <a:latin typeface="Comic Sans MS" pitchFamily="66" charset="0"/>
              </a:rPr>
              <a:t>EW 56.3 (continued)</a:t>
            </a:r>
          </a:p>
          <a:p>
            <a:pPr marL="342900" indent="-342900" algn="ctr">
              <a:defRPr/>
            </a:pPr>
            <a:r>
              <a:rPr lang="en-US" sz="3600" dirty="0">
                <a:solidFill>
                  <a:schemeClr val="bg1"/>
                </a:solidFill>
                <a:effectLst>
                  <a:outerShdw blurRad="38100" dist="38100" dir="2700000" algn="tl">
                    <a:srgbClr val="808080"/>
                  </a:outerShdw>
                </a:effectLst>
                <a:latin typeface="Comic Sans MS" pitchFamily="66" charset="0"/>
              </a:rPr>
              <a:t>Then they will be free in the time of trouble and have no clogs to weigh   them down. </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3"/>
          <p:cNvSpPr txBox="1">
            <a:spLocks noChangeArrowheads="1"/>
          </p:cNvSpPr>
          <p:nvPr/>
        </p:nvSpPr>
        <p:spPr bwMode="auto">
          <a:xfrm>
            <a:off x="2268538" y="44450"/>
            <a:ext cx="6767512" cy="3387725"/>
          </a:xfrm>
          <a:prstGeom prst="rect">
            <a:avLst/>
          </a:prstGeom>
          <a:noFill/>
          <a:ln w="9525">
            <a:noFill/>
            <a:miter lim="800000"/>
            <a:headEnd/>
            <a:tailEnd/>
          </a:ln>
          <a:effectLst/>
        </p:spPr>
        <p:txBody>
          <a:bodyPr>
            <a:spAutoFit/>
          </a:bodyPr>
          <a:lstStyle/>
          <a:p>
            <a:pPr marL="342900" indent="-342900" algn="ctr">
              <a:defRPr/>
            </a:pPr>
            <a:r>
              <a:rPr lang="en-US" sz="3600" dirty="0">
                <a:solidFill>
                  <a:srgbClr val="FF9933"/>
                </a:solidFill>
                <a:effectLst>
                  <a:outerShdw blurRad="38100" dist="38100" dir="2700000" algn="tl">
                    <a:srgbClr val="000000"/>
                  </a:outerShdw>
                </a:effectLst>
                <a:latin typeface="Comic Sans MS" pitchFamily="66" charset="0"/>
              </a:rPr>
              <a:t>EW 57.1</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I saw that if any held on to their property and did not inquire of the Lord as to their duty, He would not make duty known…</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p:cNvSpPr txBox="1">
            <a:spLocks noChangeArrowheads="1"/>
          </p:cNvSpPr>
          <p:nvPr/>
        </p:nvSpPr>
        <p:spPr bwMode="auto">
          <a:xfrm>
            <a:off x="2339975" y="68263"/>
            <a:ext cx="6696075" cy="5035550"/>
          </a:xfrm>
          <a:prstGeom prst="rect">
            <a:avLst/>
          </a:prstGeom>
          <a:noFill/>
          <a:ln w="9525">
            <a:noFill/>
            <a:miter lim="800000"/>
            <a:headEnd/>
            <a:tailEnd/>
          </a:ln>
          <a:effectLst/>
        </p:spPr>
        <p:txBody>
          <a:bodyPr>
            <a:spAutoFit/>
          </a:bodyPr>
          <a:lstStyle/>
          <a:p>
            <a:pPr marL="342900" indent="-342900" algn="ctr">
              <a:defRPr/>
            </a:pPr>
            <a:r>
              <a:rPr lang="en-US" sz="3600" dirty="0">
                <a:solidFill>
                  <a:srgbClr val="FF9933"/>
                </a:solidFill>
                <a:effectLst>
                  <a:outerShdw blurRad="38100" dist="38100" dir="2700000" algn="tl">
                    <a:srgbClr val="000000"/>
                  </a:outerShdw>
                </a:effectLst>
                <a:latin typeface="Comic Sans MS" pitchFamily="66" charset="0"/>
              </a:rPr>
              <a:t>EW 57.1 (continued)</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...and they would be permitted to keep their property, and in the time of trouble it would come up before them like a mountain to crush them, and they would try to dispose of it, but would not be able.…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3"/>
          <p:cNvSpPr txBox="1">
            <a:spLocks noChangeArrowheads="1"/>
          </p:cNvSpPr>
          <p:nvPr/>
        </p:nvSpPr>
        <p:spPr bwMode="auto">
          <a:xfrm>
            <a:off x="2484438" y="0"/>
            <a:ext cx="6659562" cy="3937000"/>
          </a:xfrm>
          <a:prstGeom prst="rect">
            <a:avLst/>
          </a:prstGeom>
          <a:noFill/>
          <a:ln w="9525">
            <a:noFill/>
            <a:miter lim="800000"/>
            <a:headEnd/>
            <a:tailEnd/>
          </a:ln>
          <a:effectLst/>
        </p:spPr>
        <p:txBody>
          <a:bodyPr>
            <a:spAutoFit/>
          </a:bodyPr>
          <a:lstStyle/>
          <a:p>
            <a:pPr marL="342900" indent="-342900" algn="ctr">
              <a:defRPr/>
            </a:pPr>
            <a:r>
              <a:rPr lang="en-US" sz="3600" dirty="0">
                <a:solidFill>
                  <a:srgbClr val="FFCC66"/>
                </a:solidFill>
                <a:effectLst>
                  <a:outerShdw blurRad="38100" dist="38100" dir="2700000" algn="tl">
                    <a:srgbClr val="000000"/>
                  </a:outerShdw>
                </a:effectLst>
                <a:latin typeface="Comic Sans MS" pitchFamily="66" charset="0"/>
              </a:rPr>
              <a:t>EW 57.1 (continued)</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…I heard some mourn like this: "The cause was languishing, God's people were starving for the truth, and we made no effort to supply the lack;…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p:cNvSpPr txBox="1">
            <a:spLocks noChangeArrowheads="1"/>
          </p:cNvSpPr>
          <p:nvPr/>
        </p:nvSpPr>
        <p:spPr bwMode="auto">
          <a:xfrm>
            <a:off x="2700338" y="188913"/>
            <a:ext cx="6300787" cy="2838450"/>
          </a:xfrm>
          <a:prstGeom prst="rect">
            <a:avLst/>
          </a:prstGeom>
          <a:noFill/>
          <a:ln w="9525">
            <a:noFill/>
            <a:miter lim="800000"/>
            <a:headEnd/>
            <a:tailEnd/>
          </a:ln>
          <a:effectLst/>
        </p:spPr>
        <p:txBody>
          <a:bodyPr>
            <a:spAutoFit/>
          </a:bodyPr>
          <a:lstStyle/>
          <a:p>
            <a:pPr marL="342900" indent="-342900" algn="ctr">
              <a:defRPr/>
            </a:pPr>
            <a:r>
              <a:rPr lang="en-US" sz="3600" dirty="0">
                <a:solidFill>
                  <a:srgbClr val="FF9933"/>
                </a:solidFill>
                <a:effectLst>
                  <a:outerShdw blurRad="38100" dist="38100" dir="2700000" algn="tl">
                    <a:srgbClr val="000000"/>
                  </a:outerShdw>
                </a:effectLst>
                <a:latin typeface="Comic Sans MS" pitchFamily="66" charset="0"/>
              </a:rPr>
              <a:t>EW 57.1 (continued)</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…now our property is useless. Oh, that we had let it go, and laid up treasure in heaven!"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41" name="Picture 17" descr="GR004"/>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36513" y="0"/>
            <a:ext cx="45370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2" name="Picture 18" descr="D034A"/>
          <p:cNvPicPr>
            <a:picLocks noChangeAspect="1" noChangeArrowheads="1"/>
          </p:cNvPicPr>
          <p:nvPr/>
        </p:nvPicPr>
        <p:blipFill>
          <a:blip r:embed="rId4">
            <a:lum bright="-10000"/>
            <a:extLst>
              <a:ext uri="{28A0092B-C50C-407E-A947-70E740481C1C}">
                <a14:useLocalDpi xmlns:a14="http://schemas.microsoft.com/office/drawing/2010/main" val="0"/>
              </a:ext>
            </a:extLst>
          </a:blip>
          <a:srcRect/>
          <a:stretch>
            <a:fillRect/>
          </a:stretch>
        </p:blipFill>
        <p:spPr bwMode="auto">
          <a:xfrm>
            <a:off x="4427538" y="0"/>
            <a:ext cx="47164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2533"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77828" name="Text Box 4"/>
          <p:cNvSpPr txBox="1">
            <a:spLocks noChangeArrowheads="1"/>
          </p:cNvSpPr>
          <p:nvPr/>
        </p:nvSpPr>
        <p:spPr bwMode="auto">
          <a:xfrm>
            <a:off x="4648200" y="1820863"/>
            <a:ext cx="41910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Man the owner of </a:t>
            </a:r>
          </a:p>
          <a:p>
            <a:pPr eaLnBrk="1" hangingPunct="1">
              <a:lnSpc>
                <a:spcPct val="80000"/>
              </a:lnSpc>
              <a:spcBef>
                <a:spcPct val="20000"/>
              </a:spcBef>
            </a:pPr>
            <a:r>
              <a:rPr lang="en-US" altLang="en-US" sz="3300">
                <a:solidFill>
                  <a:srgbClr val="FFFFFF"/>
                </a:solidFill>
              </a:rPr>
              <a:t>   possessions</a:t>
            </a:r>
            <a:endParaRPr lang="en-GB" altLang="en-US" sz="3300">
              <a:solidFill>
                <a:srgbClr val="FFFFFF"/>
              </a:solidFill>
              <a:latin typeface="Times New Roman" panose="02020603050405020304" pitchFamily="18" charset="0"/>
            </a:endParaRPr>
          </a:p>
        </p:txBody>
      </p:sp>
      <p:sp>
        <p:nvSpPr>
          <p:cNvPr id="77829" name="Text Box 5"/>
          <p:cNvSpPr txBox="1">
            <a:spLocks noChangeArrowheads="1"/>
          </p:cNvSpPr>
          <p:nvPr/>
        </p:nvSpPr>
        <p:spPr bwMode="auto">
          <a:xfrm>
            <a:off x="4648200" y="3124200"/>
            <a:ext cx="40386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In debt–Interest </a:t>
            </a:r>
          </a:p>
          <a:p>
            <a:pPr eaLnBrk="1" hangingPunct="1">
              <a:lnSpc>
                <a:spcPct val="80000"/>
              </a:lnSpc>
              <a:spcBef>
                <a:spcPct val="20000"/>
              </a:spcBef>
            </a:pPr>
            <a:r>
              <a:rPr lang="en-US" altLang="en-US" sz="3300">
                <a:solidFill>
                  <a:srgbClr val="FFFFFF"/>
                </a:solidFill>
              </a:rPr>
              <a:t>   slavery</a:t>
            </a:r>
            <a:endParaRPr lang="en-GB" altLang="en-US" sz="3300">
              <a:solidFill>
                <a:srgbClr val="FFFFFF"/>
              </a:solidFill>
              <a:latin typeface="Times New Roman" panose="02020603050405020304" pitchFamily="18" charset="0"/>
            </a:endParaRPr>
          </a:p>
        </p:txBody>
      </p:sp>
      <p:sp>
        <p:nvSpPr>
          <p:cNvPr id="77830" name="Text Box 6"/>
          <p:cNvSpPr txBox="1">
            <a:spLocks noChangeArrowheads="1"/>
          </p:cNvSpPr>
          <p:nvPr/>
        </p:nvSpPr>
        <p:spPr bwMode="auto">
          <a:xfrm>
            <a:off x="4648200" y="4259263"/>
            <a:ext cx="42672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No tithe - dishonest </a:t>
            </a:r>
          </a:p>
          <a:p>
            <a:pPr eaLnBrk="1" hangingPunct="1">
              <a:lnSpc>
                <a:spcPct val="80000"/>
              </a:lnSpc>
              <a:spcBef>
                <a:spcPct val="20000"/>
              </a:spcBef>
            </a:pPr>
            <a:r>
              <a:rPr lang="en-US" altLang="en-US" sz="3300">
                <a:solidFill>
                  <a:srgbClr val="FFFFFF"/>
                </a:solidFill>
              </a:rPr>
              <a:t>   tithe</a:t>
            </a:r>
            <a:endParaRPr lang="en-GB" altLang="en-US" sz="3300">
              <a:solidFill>
                <a:srgbClr val="FFFFFF"/>
              </a:solidFill>
              <a:latin typeface="Times New Roman" panose="02020603050405020304" pitchFamily="18" charset="0"/>
            </a:endParaRPr>
          </a:p>
        </p:txBody>
      </p:sp>
      <p:sp>
        <p:nvSpPr>
          <p:cNvPr id="77831" name="Text Box 7"/>
          <p:cNvSpPr txBox="1">
            <a:spLocks noChangeArrowheads="1"/>
          </p:cNvSpPr>
          <p:nvPr/>
        </p:nvSpPr>
        <p:spPr bwMode="auto">
          <a:xfrm>
            <a:off x="4648200" y="5448300"/>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Unhappy marriages</a:t>
            </a:r>
            <a:endParaRPr lang="en-GB" altLang="en-US" sz="3300">
              <a:solidFill>
                <a:srgbClr val="FFFFFF"/>
              </a:solidFill>
              <a:latin typeface="Times New Roman" panose="02020603050405020304" pitchFamily="18" charset="0"/>
            </a:endParaRPr>
          </a:p>
        </p:txBody>
      </p:sp>
      <p:sp>
        <p:nvSpPr>
          <p:cNvPr id="22538" name="Text Box 8"/>
          <p:cNvSpPr txBox="1">
            <a:spLocks noChangeArrowheads="1"/>
          </p:cNvSpPr>
          <p:nvPr/>
        </p:nvSpPr>
        <p:spPr bwMode="auto">
          <a:xfrm>
            <a:off x="4537075" y="301625"/>
            <a:ext cx="457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b="1" u="sng" dirty="0">
                <a:solidFill>
                  <a:srgbClr val="FFFFFF"/>
                </a:solidFill>
              </a:rPr>
              <a:t>Satan’s Plan</a:t>
            </a:r>
            <a:endParaRPr lang="en-GB" altLang="en-US" sz="4800" b="1" u="sng" dirty="0">
              <a:solidFill>
                <a:srgbClr val="FFFFFF"/>
              </a:solidFill>
            </a:endParaRPr>
          </a:p>
        </p:txBody>
      </p:sp>
      <p:sp>
        <p:nvSpPr>
          <p:cNvPr id="77834" name="Text Box 10"/>
          <p:cNvSpPr txBox="1">
            <a:spLocks noChangeArrowheads="1"/>
          </p:cNvSpPr>
          <p:nvPr/>
        </p:nvSpPr>
        <p:spPr bwMode="auto">
          <a:xfrm>
            <a:off x="107950" y="404813"/>
            <a:ext cx="4267200" cy="677862"/>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800" b="1" u="sng" dirty="0">
                <a:solidFill>
                  <a:srgbClr val="FFFFFF"/>
                </a:solidFill>
                <a:effectLst>
                  <a:outerShdw blurRad="38100" dist="38100" dir="2700000" algn="tl">
                    <a:srgbClr val="000000"/>
                  </a:outerShdw>
                </a:effectLst>
                <a:latin typeface="Arial" charset="0"/>
              </a:rPr>
              <a:t>God’s Plan</a:t>
            </a:r>
            <a:endParaRPr lang="en-GB" sz="4800" dirty="0">
              <a:solidFill>
                <a:srgbClr val="FFFFFF"/>
              </a:solidFill>
              <a:effectLst>
                <a:outerShdw blurRad="38100" dist="38100" dir="2700000" algn="tl">
                  <a:srgbClr val="000000"/>
                </a:outerShdw>
              </a:effectLst>
              <a:latin typeface="Times New Roman" pitchFamily="18" charset="0"/>
            </a:endParaRPr>
          </a:p>
        </p:txBody>
      </p:sp>
      <p:sp>
        <p:nvSpPr>
          <p:cNvPr id="77835" name="Text Box 11"/>
          <p:cNvSpPr txBox="1">
            <a:spLocks noChangeArrowheads="1"/>
          </p:cNvSpPr>
          <p:nvPr/>
        </p:nvSpPr>
        <p:spPr bwMode="auto">
          <a:xfrm>
            <a:off x="152400" y="1828800"/>
            <a:ext cx="41910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God - Owner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Man - Steward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7836" name="Text Box 12"/>
          <p:cNvSpPr txBox="1">
            <a:spLocks noChangeArrowheads="1"/>
          </p:cNvSpPr>
          <p:nvPr/>
        </p:nvSpPr>
        <p:spPr bwMode="auto">
          <a:xfrm>
            <a:off x="152400" y="3040063"/>
            <a:ext cx="4343400" cy="998537"/>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latin typeface="Arial" charset="0"/>
              </a:rPr>
              <a:t>  </a:t>
            </a:r>
            <a:r>
              <a:rPr lang="en-US" sz="3300" dirty="0">
                <a:solidFill>
                  <a:srgbClr val="FFFFFF"/>
                </a:solidFill>
                <a:effectLst>
                  <a:outerShdw blurRad="38100" dist="38100" dir="2700000" algn="tl">
                    <a:srgbClr val="000000"/>
                  </a:outerShdw>
                </a:effectLst>
                <a:latin typeface="Arial" charset="0"/>
              </a:rPr>
              <a:t>No debts-  </a:t>
            </a:r>
          </a:p>
          <a:p>
            <a:pPr>
              <a:lnSpc>
                <a:spcPct val="80000"/>
              </a:lnSpc>
              <a:spcBef>
                <a:spcPct val="20000"/>
              </a:spcBef>
              <a:defRPr/>
            </a:pPr>
            <a:r>
              <a:rPr lang="en-US" sz="3300" dirty="0">
                <a:solidFill>
                  <a:srgbClr val="FFFFFF"/>
                </a:solidFill>
                <a:effectLst>
                  <a:outerShdw blurRad="38100" dist="38100" dir="2700000" algn="tl">
                    <a:srgbClr val="000000"/>
                  </a:outerShdw>
                </a:effectLst>
                <a:latin typeface="Arial" charset="0"/>
              </a:rPr>
              <a:t>       Financially free</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77837" name="Text Box 13"/>
          <p:cNvSpPr txBox="1">
            <a:spLocks noChangeArrowheads="1"/>
          </p:cNvSpPr>
          <p:nvPr/>
        </p:nvSpPr>
        <p:spPr bwMode="auto">
          <a:xfrm>
            <a:off x="152400" y="4229100"/>
            <a:ext cx="4419600" cy="495300"/>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effectLst>
                  <a:outerShdw blurRad="38100" dist="38100" dir="2700000" algn="tl">
                    <a:srgbClr val="000000"/>
                  </a:outerShdw>
                </a:effectLst>
                <a:latin typeface="Arial" charset="0"/>
              </a:rPr>
              <a:t>  Faithful-honest tithe</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77838" name="Text Box 14"/>
          <p:cNvSpPr txBox="1">
            <a:spLocks noChangeArrowheads="1"/>
          </p:cNvSpPr>
          <p:nvPr/>
        </p:nvSpPr>
        <p:spPr bwMode="auto">
          <a:xfrm>
            <a:off x="152400" y="5402263"/>
            <a:ext cx="4343400" cy="998537"/>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Happy family-needs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supplied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7840" name="Text Box 16"/>
          <p:cNvSpPr txBox="1">
            <a:spLocks noChangeArrowheads="1"/>
          </p:cNvSpPr>
          <p:nvPr/>
        </p:nvSpPr>
        <p:spPr bwMode="auto">
          <a:xfrm>
            <a:off x="2320925" y="1095375"/>
            <a:ext cx="4267200" cy="62865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400" b="1">
                <a:solidFill>
                  <a:srgbClr val="FFFFFF"/>
                </a:solidFill>
                <a:effectLst>
                  <a:outerShdw blurRad="38100" dist="38100" dir="2700000" algn="tl">
                    <a:srgbClr val="000000"/>
                  </a:outerShdw>
                </a:effectLst>
                <a:latin typeface="Arial" charset="0"/>
              </a:rPr>
              <a:t>…</a:t>
            </a:r>
            <a:r>
              <a:rPr lang="en-US" sz="4400" b="1" u="sng">
                <a:solidFill>
                  <a:srgbClr val="FFFFFF"/>
                </a:solidFill>
                <a:effectLst>
                  <a:outerShdw blurRad="38100" dist="38100" dir="2700000" algn="tl">
                    <a:srgbClr val="000000"/>
                  </a:outerShdw>
                </a:effectLst>
                <a:latin typeface="Arial" charset="0"/>
              </a:rPr>
              <a:t>for your life</a:t>
            </a:r>
            <a:endParaRPr lang="en-GB" sz="440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41"/>
                                        </p:tgtEl>
                                        <p:attrNameLst>
                                          <p:attrName>style.visibility</p:attrName>
                                        </p:attrNameLst>
                                      </p:cBhvr>
                                      <p:to>
                                        <p:strVal val="visible"/>
                                      </p:to>
                                    </p:set>
                                    <p:animEffect transition="in" filter="fade">
                                      <p:cBhvr>
                                        <p:cTn id="7" dur="1000"/>
                                        <p:tgtEl>
                                          <p:spTgt spid="778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7842"/>
                                        </p:tgtEl>
                                        <p:attrNameLst>
                                          <p:attrName>style.visibility</p:attrName>
                                        </p:attrNameLst>
                                      </p:cBhvr>
                                      <p:to>
                                        <p:strVal val="visible"/>
                                      </p:to>
                                    </p:set>
                                    <p:animEffect transition="in" filter="fade">
                                      <p:cBhvr>
                                        <p:cTn id="12" dur="1000"/>
                                        <p:tgtEl>
                                          <p:spTgt spid="778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7835"/>
                                        </p:tgtEl>
                                        <p:attrNameLst>
                                          <p:attrName>style.visibility</p:attrName>
                                        </p:attrNameLst>
                                      </p:cBhvr>
                                      <p:to>
                                        <p:strVal val="visible"/>
                                      </p:to>
                                    </p:set>
                                    <p:anim calcmode="lin" valueType="num">
                                      <p:cBhvr additive="base">
                                        <p:cTn id="17" dur="500" fill="hold"/>
                                        <p:tgtEl>
                                          <p:spTgt spid="77835"/>
                                        </p:tgtEl>
                                        <p:attrNameLst>
                                          <p:attrName>ppt_x</p:attrName>
                                        </p:attrNameLst>
                                      </p:cBhvr>
                                      <p:tavLst>
                                        <p:tav tm="0">
                                          <p:val>
                                            <p:strVal val="0-#ppt_w/2"/>
                                          </p:val>
                                        </p:tav>
                                        <p:tav tm="100000">
                                          <p:val>
                                            <p:strVal val="#ppt_x"/>
                                          </p:val>
                                        </p:tav>
                                      </p:tavLst>
                                    </p:anim>
                                    <p:anim calcmode="lin" valueType="num">
                                      <p:cBhvr additive="base">
                                        <p:cTn id="18" dur="500" fill="hold"/>
                                        <p:tgtEl>
                                          <p:spTgt spid="7783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7828"/>
                                        </p:tgtEl>
                                        <p:attrNameLst>
                                          <p:attrName>style.visibility</p:attrName>
                                        </p:attrNameLst>
                                      </p:cBhvr>
                                      <p:to>
                                        <p:strVal val="visible"/>
                                      </p:to>
                                    </p:set>
                                    <p:anim calcmode="lin" valueType="num">
                                      <p:cBhvr additive="base">
                                        <p:cTn id="23" dur="500" fill="hold"/>
                                        <p:tgtEl>
                                          <p:spTgt spid="77828"/>
                                        </p:tgtEl>
                                        <p:attrNameLst>
                                          <p:attrName>ppt_x</p:attrName>
                                        </p:attrNameLst>
                                      </p:cBhvr>
                                      <p:tavLst>
                                        <p:tav tm="0">
                                          <p:val>
                                            <p:strVal val="1+#ppt_w/2"/>
                                          </p:val>
                                        </p:tav>
                                        <p:tav tm="100000">
                                          <p:val>
                                            <p:strVal val="#ppt_x"/>
                                          </p:val>
                                        </p:tav>
                                      </p:tavLst>
                                    </p:anim>
                                    <p:anim calcmode="lin" valueType="num">
                                      <p:cBhvr additive="base">
                                        <p:cTn id="24"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7836"/>
                                        </p:tgtEl>
                                        <p:attrNameLst>
                                          <p:attrName>style.visibility</p:attrName>
                                        </p:attrNameLst>
                                      </p:cBhvr>
                                      <p:to>
                                        <p:strVal val="visible"/>
                                      </p:to>
                                    </p:set>
                                    <p:anim calcmode="lin" valueType="num">
                                      <p:cBhvr additive="base">
                                        <p:cTn id="29" dur="500" fill="hold"/>
                                        <p:tgtEl>
                                          <p:spTgt spid="77836"/>
                                        </p:tgtEl>
                                        <p:attrNameLst>
                                          <p:attrName>ppt_x</p:attrName>
                                        </p:attrNameLst>
                                      </p:cBhvr>
                                      <p:tavLst>
                                        <p:tav tm="0">
                                          <p:val>
                                            <p:strVal val="0-#ppt_w/2"/>
                                          </p:val>
                                        </p:tav>
                                        <p:tav tm="100000">
                                          <p:val>
                                            <p:strVal val="#ppt_x"/>
                                          </p:val>
                                        </p:tav>
                                      </p:tavLst>
                                    </p:anim>
                                    <p:anim calcmode="lin" valueType="num">
                                      <p:cBhvr additive="base">
                                        <p:cTn id="30" dur="500" fill="hold"/>
                                        <p:tgtEl>
                                          <p:spTgt spid="7783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7829"/>
                                        </p:tgtEl>
                                        <p:attrNameLst>
                                          <p:attrName>style.visibility</p:attrName>
                                        </p:attrNameLst>
                                      </p:cBhvr>
                                      <p:to>
                                        <p:strVal val="visible"/>
                                      </p:to>
                                    </p:set>
                                    <p:anim calcmode="lin" valueType="num">
                                      <p:cBhvr additive="base">
                                        <p:cTn id="35" dur="500" fill="hold"/>
                                        <p:tgtEl>
                                          <p:spTgt spid="77829"/>
                                        </p:tgtEl>
                                        <p:attrNameLst>
                                          <p:attrName>ppt_x</p:attrName>
                                        </p:attrNameLst>
                                      </p:cBhvr>
                                      <p:tavLst>
                                        <p:tav tm="0">
                                          <p:val>
                                            <p:strVal val="1+#ppt_w/2"/>
                                          </p:val>
                                        </p:tav>
                                        <p:tav tm="100000">
                                          <p:val>
                                            <p:strVal val="#ppt_x"/>
                                          </p:val>
                                        </p:tav>
                                      </p:tavLst>
                                    </p:anim>
                                    <p:anim calcmode="lin" valueType="num">
                                      <p:cBhvr additive="base">
                                        <p:cTn id="36" dur="500" fill="hold"/>
                                        <p:tgtEl>
                                          <p:spTgt spid="77829"/>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77837"/>
                                        </p:tgtEl>
                                        <p:attrNameLst>
                                          <p:attrName>style.visibility</p:attrName>
                                        </p:attrNameLst>
                                      </p:cBhvr>
                                      <p:to>
                                        <p:strVal val="visible"/>
                                      </p:to>
                                    </p:set>
                                    <p:anim calcmode="lin" valueType="num">
                                      <p:cBhvr additive="base">
                                        <p:cTn id="41" dur="500" fill="hold"/>
                                        <p:tgtEl>
                                          <p:spTgt spid="77837"/>
                                        </p:tgtEl>
                                        <p:attrNameLst>
                                          <p:attrName>ppt_x</p:attrName>
                                        </p:attrNameLst>
                                      </p:cBhvr>
                                      <p:tavLst>
                                        <p:tav tm="0">
                                          <p:val>
                                            <p:strVal val="0-#ppt_w/2"/>
                                          </p:val>
                                        </p:tav>
                                        <p:tav tm="100000">
                                          <p:val>
                                            <p:strVal val="#ppt_x"/>
                                          </p:val>
                                        </p:tav>
                                      </p:tavLst>
                                    </p:anim>
                                    <p:anim calcmode="lin" valueType="num">
                                      <p:cBhvr additive="base">
                                        <p:cTn id="42" dur="500" fill="hold"/>
                                        <p:tgtEl>
                                          <p:spTgt spid="77837"/>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7830"/>
                                        </p:tgtEl>
                                        <p:attrNameLst>
                                          <p:attrName>style.visibility</p:attrName>
                                        </p:attrNameLst>
                                      </p:cBhvr>
                                      <p:to>
                                        <p:strVal val="visible"/>
                                      </p:to>
                                    </p:set>
                                    <p:anim calcmode="lin" valueType="num">
                                      <p:cBhvr additive="base">
                                        <p:cTn id="47" dur="500" fill="hold"/>
                                        <p:tgtEl>
                                          <p:spTgt spid="77830"/>
                                        </p:tgtEl>
                                        <p:attrNameLst>
                                          <p:attrName>ppt_x</p:attrName>
                                        </p:attrNameLst>
                                      </p:cBhvr>
                                      <p:tavLst>
                                        <p:tav tm="0">
                                          <p:val>
                                            <p:strVal val="1+#ppt_w/2"/>
                                          </p:val>
                                        </p:tav>
                                        <p:tav tm="100000">
                                          <p:val>
                                            <p:strVal val="#ppt_x"/>
                                          </p:val>
                                        </p:tav>
                                      </p:tavLst>
                                    </p:anim>
                                    <p:anim calcmode="lin" valueType="num">
                                      <p:cBhvr additive="base">
                                        <p:cTn id="48" dur="500" fill="hold"/>
                                        <p:tgtEl>
                                          <p:spTgt spid="77830"/>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7838"/>
                                        </p:tgtEl>
                                        <p:attrNameLst>
                                          <p:attrName>style.visibility</p:attrName>
                                        </p:attrNameLst>
                                      </p:cBhvr>
                                      <p:to>
                                        <p:strVal val="visible"/>
                                      </p:to>
                                    </p:set>
                                    <p:anim calcmode="lin" valueType="num">
                                      <p:cBhvr additive="base">
                                        <p:cTn id="53" dur="500" fill="hold"/>
                                        <p:tgtEl>
                                          <p:spTgt spid="77838"/>
                                        </p:tgtEl>
                                        <p:attrNameLst>
                                          <p:attrName>ppt_x</p:attrName>
                                        </p:attrNameLst>
                                      </p:cBhvr>
                                      <p:tavLst>
                                        <p:tav tm="0">
                                          <p:val>
                                            <p:strVal val="0-#ppt_w/2"/>
                                          </p:val>
                                        </p:tav>
                                        <p:tav tm="100000">
                                          <p:val>
                                            <p:strVal val="#ppt_x"/>
                                          </p:val>
                                        </p:tav>
                                      </p:tavLst>
                                    </p:anim>
                                    <p:anim calcmode="lin" valueType="num">
                                      <p:cBhvr additive="base">
                                        <p:cTn id="54" dur="500" fill="hold"/>
                                        <p:tgtEl>
                                          <p:spTgt spid="77838"/>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7831"/>
                                        </p:tgtEl>
                                        <p:attrNameLst>
                                          <p:attrName>style.visibility</p:attrName>
                                        </p:attrNameLst>
                                      </p:cBhvr>
                                      <p:to>
                                        <p:strVal val="visible"/>
                                      </p:to>
                                    </p:set>
                                    <p:anim calcmode="lin" valueType="num">
                                      <p:cBhvr additive="base">
                                        <p:cTn id="59" dur="500" fill="hold"/>
                                        <p:tgtEl>
                                          <p:spTgt spid="77831"/>
                                        </p:tgtEl>
                                        <p:attrNameLst>
                                          <p:attrName>ppt_x</p:attrName>
                                        </p:attrNameLst>
                                      </p:cBhvr>
                                      <p:tavLst>
                                        <p:tav tm="0">
                                          <p:val>
                                            <p:strVal val="1+#ppt_w/2"/>
                                          </p:val>
                                        </p:tav>
                                        <p:tav tm="100000">
                                          <p:val>
                                            <p:strVal val="#ppt_x"/>
                                          </p:val>
                                        </p:tav>
                                      </p:tavLst>
                                    </p:anim>
                                    <p:anim calcmode="lin" valueType="num">
                                      <p:cBhvr additive="base">
                                        <p:cTn id="60" dur="500" fill="hold"/>
                                        <p:tgtEl>
                                          <p:spTgt spid="778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utoUpdateAnimBg="0"/>
      <p:bldP spid="77829" grpId="0" autoUpdateAnimBg="0"/>
      <p:bldP spid="77830" grpId="0" autoUpdateAnimBg="0"/>
      <p:bldP spid="77831" grpId="0" autoUpdateAnimBg="0"/>
      <p:bldP spid="77835" grpId="0" autoUpdateAnimBg="0"/>
      <p:bldP spid="77836" grpId="0" autoUpdateAnimBg="0"/>
      <p:bldP spid="77837" grpId="0" autoUpdateAnimBg="0"/>
      <p:bldP spid="7783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7" descr="D034A"/>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4427538" y="0"/>
            <a:ext cx="47164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16" descr="GR004"/>
          <p:cNvPicPr>
            <a:picLocks noChangeAspect="1" noChangeArrowheads="1"/>
          </p:cNvPicPr>
          <p:nvPr/>
        </p:nvPicPr>
        <p:blipFill>
          <a:blip r:embed="rId4">
            <a:lum bright="-10000"/>
            <a:extLst>
              <a:ext uri="{28A0092B-C50C-407E-A947-70E740481C1C}">
                <a14:useLocalDpi xmlns:a14="http://schemas.microsoft.com/office/drawing/2010/main" val="0"/>
              </a:ext>
            </a:extLst>
          </a:blip>
          <a:srcRect/>
          <a:stretch>
            <a:fillRect/>
          </a:stretch>
        </p:blipFill>
        <p:spPr bwMode="auto">
          <a:xfrm>
            <a:off x="-36513" y="0"/>
            <a:ext cx="45370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3557"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78852" name="Text Box 4"/>
          <p:cNvSpPr txBox="1">
            <a:spLocks noChangeArrowheads="1"/>
          </p:cNvSpPr>
          <p:nvPr/>
        </p:nvSpPr>
        <p:spPr bwMode="auto">
          <a:xfrm>
            <a:off x="4648200" y="1820863"/>
            <a:ext cx="41910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Distrust God and </a:t>
            </a:r>
          </a:p>
          <a:p>
            <a:pPr eaLnBrk="1" hangingPunct="1">
              <a:lnSpc>
                <a:spcPct val="80000"/>
              </a:lnSpc>
              <a:spcBef>
                <a:spcPct val="20000"/>
              </a:spcBef>
            </a:pPr>
            <a:r>
              <a:rPr lang="en-US" altLang="en-US" sz="3300">
                <a:solidFill>
                  <a:srgbClr val="FFFFFF"/>
                </a:solidFill>
              </a:rPr>
              <a:t>       Church</a:t>
            </a:r>
            <a:endParaRPr lang="en-GB" altLang="en-US" sz="3300">
              <a:solidFill>
                <a:srgbClr val="FFFFFF"/>
              </a:solidFill>
              <a:latin typeface="Times New Roman" panose="02020603050405020304" pitchFamily="18" charset="0"/>
            </a:endParaRPr>
          </a:p>
        </p:txBody>
      </p:sp>
      <p:sp>
        <p:nvSpPr>
          <p:cNvPr id="78853" name="Text Box 5"/>
          <p:cNvSpPr txBox="1">
            <a:spLocks noChangeArrowheads="1"/>
          </p:cNvSpPr>
          <p:nvPr/>
        </p:nvSpPr>
        <p:spPr bwMode="auto">
          <a:xfrm>
            <a:off x="4648200" y="3124200"/>
            <a:ext cx="40386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Possessions </a:t>
            </a:r>
          </a:p>
          <a:p>
            <a:pPr eaLnBrk="1" hangingPunct="1">
              <a:lnSpc>
                <a:spcPct val="80000"/>
              </a:lnSpc>
              <a:spcBef>
                <a:spcPct val="20000"/>
              </a:spcBef>
            </a:pPr>
            <a:r>
              <a:rPr lang="en-US" altLang="en-US" sz="3300">
                <a:solidFill>
                  <a:srgbClr val="FFFFFF"/>
                </a:solidFill>
              </a:rPr>
              <a:t>       glorify man</a:t>
            </a:r>
            <a:endParaRPr lang="en-GB" altLang="en-US" sz="3300">
              <a:solidFill>
                <a:srgbClr val="FFFFFF"/>
              </a:solidFill>
              <a:latin typeface="Times New Roman" panose="02020603050405020304" pitchFamily="18" charset="0"/>
            </a:endParaRPr>
          </a:p>
        </p:txBody>
      </p:sp>
      <p:sp>
        <p:nvSpPr>
          <p:cNvPr id="78854" name="Text Box 6"/>
          <p:cNvSpPr txBox="1">
            <a:spLocks noChangeArrowheads="1"/>
          </p:cNvSpPr>
          <p:nvPr/>
        </p:nvSpPr>
        <p:spPr bwMode="auto">
          <a:xfrm>
            <a:off x="4648200" y="4259263"/>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No will</a:t>
            </a:r>
            <a:endParaRPr lang="en-GB" altLang="en-US" sz="3300">
              <a:solidFill>
                <a:srgbClr val="FFFFFF"/>
              </a:solidFill>
              <a:latin typeface="Times New Roman" panose="02020603050405020304" pitchFamily="18" charset="0"/>
            </a:endParaRPr>
          </a:p>
        </p:txBody>
      </p:sp>
      <p:sp>
        <p:nvSpPr>
          <p:cNvPr id="78855" name="Text Box 7"/>
          <p:cNvSpPr txBox="1">
            <a:spLocks noChangeArrowheads="1"/>
          </p:cNvSpPr>
          <p:nvPr/>
        </p:nvSpPr>
        <p:spPr bwMode="auto">
          <a:xfrm>
            <a:off x="4648200" y="5448300"/>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Estate to relatives</a:t>
            </a:r>
            <a:endParaRPr lang="en-GB" altLang="en-US" sz="3300">
              <a:solidFill>
                <a:srgbClr val="FFFFFF"/>
              </a:solidFill>
              <a:latin typeface="Times New Roman" panose="02020603050405020304" pitchFamily="18" charset="0"/>
            </a:endParaRPr>
          </a:p>
        </p:txBody>
      </p:sp>
      <p:sp>
        <p:nvSpPr>
          <p:cNvPr id="78859" name="Text Box 11"/>
          <p:cNvSpPr txBox="1">
            <a:spLocks noChangeArrowheads="1"/>
          </p:cNvSpPr>
          <p:nvPr/>
        </p:nvSpPr>
        <p:spPr bwMode="auto">
          <a:xfrm>
            <a:off x="152400" y="1828800"/>
            <a:ext cx="41910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Surplus – helping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others</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8860" name="Text Box 12"/>
          <p:cNvSpPr txBox="1">
            <a:spLocks noChangeArrowheads="1"/>
          </p:cNvSpPr>
          <p:nvPr/>
        </p:nvSpPr>
        <p:spPr bwMode="auto">
          <a:xfrm>
            <a:off x="152400" y="3040063"/>
            <a:ext cx="43434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Advancing God’s </a:t>
            </a:r>
          </a:p>
          <a:p>
            <a:pPr eaLnBrk="1" hangingPunct="1">
              <a:lnSpc>
                <a:spcPct val="80000"/>
              </a:lnSpc>
              <a:spcBef>
                <a:spcPct val="20000"/>
              </a:spcBef>
            </a:pPr>
            <a:r>
              <a:rPr lang="en-US" altLang="en-US" sz="3300">
                <a:solidFill>
                  <a:srgbClr val="FFFFFF"/>
                </a:solidFill>
              </a:rPr>
              <a:t>       cause</a:t>
            </a:r>
            <a:endParaRPr lang="en-GB" altLang="en-US" sz="3300">
              <a:solidFill>
                <a:srgbClr val="FFFFFF"/>
              </a:solidFill>
              <a:latin typeface="Times New Roman" panose="02020603050405020304" pitchFamily="18" charset="0"/>
            </a:endParaRPr>
          </a:p>
        </p:txBody>
      </p:sp>
      <p:sp>
        <p:nvSpPr>
          <p:cNvPr id="78861" name="Text Box 13"/>
          <p:cNvSpPr txBox="1">
            <a:spLocks noChangeArrowheads="1"/>
          </p:cNvSpPr>
          <p:nvPr/>
        </p:nvSpPr>
        <p:spPr bwMode="auto">
          <a:xfrm>
            <a:off x="152400" y="4229100"/>
            <a:ext cx="44196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Total commitment –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life glorifies God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8862" name="Text Box 14"/>
          <p:cNvSpPr txBox="1">
            <a:spLocks noChangeArrowheads="1"/>
          </p:cNvSpPr>
          <p:nvPr/>
        </p:nvSpPr>
        <p:spPr bwMode="auto">
          <a:xfrm>
            <a:off x="152400" y="5402263"/>
            <a:ext cx="4343400" cy="495300"/>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Estate back to God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23566" name="Text Box 18"/>
          <p:cNvSpPr txBox="1">
            <a:spLocks noChangeArrowheads="1"/>
          </p:cNvSpPr>
          <p:nvPr/>
        </p:nvSpPr>
        <p:spPr bwMode="auto">
          <a:xfrm>
            <a:off x="4537075" y="301625"/>
            <a:ext cx="457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b="1" u="sng">
                <a:solidFill>
                  <a:srgbClr val="FFFFFF"/>
                </a:solidFill>
              </a:rPr>
              <a:t>Satan’s Plan</a:t>
            </a:r>
            <a:endParaRPr lang="en-GB" altLang="en-US" sz="4800" b="1" u="sng">
              <a:solidFill>
                <a:srgbClr val="FFFFFF"/>
              </a:solidFill>
            </a:endParaRPr>
          </a:p>
        </p:txBody>
      </p:sp>
      <p:sp>
        <p:nvSpPr>
          <p:cNvPr id="78867" name="Text Box 19"/>
          <p:cNvSpPr txBox="1">
            <a:spLocks noChangeArrowheads="1"/>
          </p:cNvSpPr>
          <p:nvPr/>
        </p:nvSpPr>
        <p:spPr bwMode="auto">
          <a:xfrm>
            <a:off x="107950" y="404813"/>
            <a:ext cx="4267200" cy="677862"/>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800" b="1" u="sng">
                <a:solidFill>
                  <a:srgbClr val="FFFFFF"/>
                </a:solidFill>
                <a:effectLst>
                  <a:outerShdw blurRad="38100" dist="38100" dir="2700000" algn="tl">
                    <a:srgbClr val="000000"/>
                  </a:outerShdw>
                </a:effectLst>
                <a:latin typeface="Arial" charset="0"/>
              </a:rPr>
              <a:t>God’s Plan</a:t>
            </a:r>
            <a:endParaRPr lang="en-GB" sz="4800">
              <a:solidFill>
                <a:srgbClr val="FFFFFF"/>
              </a:solidFill>
              <a:effectLst>
                <a:outerShdw blurRad="38100" dist="38100" dir="2700000" algn="tl">
                  <a:srgbClr val="000000"/>
                </a:outerShdw>
              </a:effectLst>
              <a:latin typeface="Times New Roman" pitchFamily="18" charset="0"/>
            </a:endParaRPr>
          </a:p>
        </p:txBody>
      </p:sp>
      <p:sp>
        <p:nvSpPr>
          <p:cNvPr id="78868" name="Text Box 20"/>
          <p:cNvSpPr txBox="1">
            <a:spLocks noChangeArrowheads="1"/>
          </p:cNvSpPr>
          <p:nvPr/>
        </p:nvSpPr>
        <p:spPr bwMode="auto">
          <a:xfrm>
            <a:off x="2320925" y="1095375"/>
            <a:ext cx="4267200" cy="62865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400" b="1">
                <a:solidFill>
                  <a:srgbClr val="FFFFFF"/>
                </a:solidFill>
                <a:effectLst>
                  <a:outerShdw blurRad="38100" dist="38100" dir="2700000" algn="tl">
                    <a:srgbClr val="000000"/>
                  </a:outerShdw>
                </a:effectLst>
                <a:latin typeface="Arial" charset="0"/>
              </a:rPr>
              <a:t>…</a:t>
            </a:r>
            <a:r>
              <a:rPr lang="en-US" sz="4400" b="1" u="sng">
                <a:solidFill>
                  <a:srgbClr val="FFFFFF"/>
                </a:solidFill>
                <a:effectLst>
                  <a:outerShdw blurRad="38100" dist="38100" dir="2700000" algn="tl">
                    <a:srgbClr val="000000"/>
                  </a:outerShdw>
                </a:effectLst>
                <a:latin typeface="Arial" charset="0"/>
              </a:rPr>
              <a:t>for your life</a:t>
            </a:r>
            <a:endParaRPr lang="en-GB" sz="440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8859"/>
                                        </p:tgtEl>
                                        <p:attrNameLst>
                                          <p:attrName>style.visibility</p:attrName>
                                        </p:attrNameLst>
                                      </p:cBhvr>
                                      <p:to>
                                        <p:strVal val="visible"/>
                                      </p:to>
                                    </p:set>
                                    <p:anim calcmode="lin" valueType="num">
                                      <p:cBhvr additive="base">
                                        <p:cTn id="7" dur="500" fill="hold"/>
                                        <p:tgtEl>
                                          <p:spTgt spid="78859"/>
                                        </p:tgtEl>
                                        <p:attrNameLst>
                                          <p:attrName>ppt_x</p:attrName>
                                        </p:attrNameLst>
                                      </p:cBhvr>
                                      <p:tavLst>
                                        <p:tav tm="0">
                                          <p:val>
                                            <p:strVal val="0-#ppt_w/2"/>
                                          </p:val>
                                        </p:tav>
                                        <p:tav tm="100000">
                                          <p:val>
                                            <p:strVal val="#ppt_x"/>
                                          </p:val>
                                        </p:tav>
                                      </p:tavLst>
                                    </p:anim>
                                    <p:anim calcmode="lin" valueType="num">
                                      <p:cBhvr additive="base">
                                        <p:cTn id="8" dur="500" fill="hold"/>
                                        <p:tgtEl>
                                          <p:spTgt spid="78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852"/>
                                        </p:tgtEl>
                                        <p:attrNameLst>
                                          <p:attrName>style.visibility</p:attrName>
                                        </p:attrNameLst>
                                      </p:cBhvr>
                                      <p:to>
                                        <p:strVal val="visible"/>
                                      </p:to>
                                    </p:set>
                                    <p:anim calcmode="lin" valueType="num">
                                      <p:cBhvr additive="base">
                                        <p:cTn id="13" dur="500" fill="hold"/>
                                        <p:tgtEl>
                                          <p:spTgt spid="78852"/>
                                        </p:tgtEl>
                                        <p:attrNameLst>
                                          <p:attrName>ppt_x</p:attrName>
                                        </p:attrNameLst>
                                      </p:cBhvr>
                                      <p:tavLst>
                                        <p:tav tm="0">
                                          <p:val>
                                            <p:strVal val="1+#ppt_w/2"/>
                                          </p:val>
                                        </p:tav>
                                        <p:tav tm="100000">
                                          <p:val>
                                            <p:strVal val="#ppt_x"/>
                                          </p:val>
                                        </p:tav>
                                      </p:tavLst>
                                    </p:anim>
                                    <p:anim calcmode="lin" valueType="num">
                                      <p:cBhvr additive="base">
                                        <p:cTn id="14" dur="500" fill="hold"/>
                                        <p:tgtEl>
                                          <p:spTgt spid="788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0"/>
                                        </p:tgtEl>
                                        <p:attrNameLst>
                                          <p:attrName>style.visibility</p:attrName>
                                        </p:attrNameLst>
                                      </p:cBhvr>
                                      <p:to>
                                        <p:strVal val="visible"/>
                                      </p:to>
                                    </p:set>
                                    <p:anim calcmode="lin" valueType="num">
                                      <p:cBhvr additive="base">
                                        <p:cTn id="19" dur="500" fill="hold"/>
                                        <p:tgtEl>
                                          <p:spTgt spid="78860"/>
                                        </p:tgtEl>
                                        <p:attrNameLst>
                                          <p:attrName>ppt_x</p:attrName>
                                        </p:attrNameLst>
                                      </p:cBhvr>
                                      <p:tavLst>
                                        <p:tav tm="0">
                                          <p:val>
                                            <p:strVal val="0-#ppt_w/2"/>
                                          </p:val>
                                        </p:tav>
                                        <p:tav tm="100000">
                                          <p:val>
                                            <p:strVal val="#ppt_x"/>
                                          </p:val>
                                        </p:tav>
                                      </p:tavLst>
                                    </p:anim>
                                    <p:anim calcmode="lin" valueType="num">
                                      <p:cBhvr additive="base">
                                        <p:cTn id="20" dur="500" fill="hold"/>
                                        <p:tgtEl>
                                          <p:spTgt spid="788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853"/>
                                        </p:tgtEl>
                                        <p:attrNameLst>
                                          <p:attrName>style.visibility</p:attrName>
                                        </p:attrNameLst>
                                      </p:cBhvr>
                                      <p:to>
                                        <p:strVal val="visible"/>
                                      </p:to>
                                    </p:set>
                                    <p:anim calcmode="lin" valueType="num">
                                      <p:cBhvr additive="base">
                                        <p:cTn id="25" dur="500" fill="hold"/>
                                        <p:tgtEl>
                                          <p:spTgt spid="78853"/>
                                        </p:tgtEl>
                                        <p:attrNameLst>
                                          <p:attrName>ppt_x</p:attrName>
                                        </p:attrNameLst>
                                      </p:cBhvr>
                                      <p:tavLst>
                                        <p:tav tm="0">
                                          <p:val>
                                            <p:strVal val="1+#ppt_w/2"/>
                                          </p:val>
                                        </p:tav>
                                        <p:tav tm="100000">
                                          <p:val>
                                            <p:strVal val="#ppt_x"/>
                                          </p:val>
                                        </p:tav>
                                      </p:tavLst>
                                    </p:anim>
                                    <p:anim calcmode="lin" valueType="num">
                                      <p:cBhvr additive="base">
                                        <p:cTn id="26" dur="500" fill="hold"/>
                                        <p:tgtEl>
                                          <p:spTgt spid="7885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8861"/>
                                        </p:tgtEl>
                                        <p:attrNameLst>
                                          <p:attrName>style.visibility</p:attrName>
                                        </p:attrNameLst>
                                      </p:cBhvr>
                                      <p:to>
                                        <p:strVal val="visible"/>
                                      </p:to>
                                    </p:set>
                                    <p:anim calcmode="lin" valueType="num">
                                      <p:cBhvr additive="base">
                                        <p:cTn id="31" dur="500" fill="hold"/>
                                        <p:tgtEl>
                                          <p:spTgt spid="78861"/>
                                        </p:tgtEl>
                                        <p:attrNameLst>
                                          <p:attrName>ppt_x</p:attrName>
                                        </p:attrNameLst>
                                      </p:cBhvr>
                                      <p:tavLst>
                                        <p:tav tm="0">
                                          <p:val>
                                            <p:strVal val="0-#ppt_w/2"/>
                                          </p:val>
                                        </p:tav>
                                        <p:tav tm="100000">
                                          <p:val>
                                            <p:strVal val="#ppt_x"/>
                                          </p:val>
                                        </p:tav>
                                      </p:tavLst>
                                    </p:anim>
                                    <p:anim calcmode="lin" valueType="num">
                                      <p:cBhvr additive="base">
                                        <p:cTn id="32" dur="500" fill="hold"/>
                                        <p:tgtEl>
                                          <p:spTgt spid="7886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854"/>
                                        </p:tgtEl>
                                        <p:attrNameLst>
                                          <p:attrName>style.visibility</p:attrName>
                                        </p:attrNameLst>
                                      </p:cBhvr>
                                      <p:to>
                                        <p:strVal val="visible"/>
                                      </p:to>
                                    </p:set>
                                    <p:anim calcmode="lin" valueType="num">
                                      <p:cBhvr additive="base">
                                        <p:cTn id="37" dur="500" fill="hold"/>
                                        <p:tgtEl>
                                          <p:spTgt spid="78854"/>
                                        </p:tgtEl>
                                        <p:attrNameLst>
                                          <p:attrName>ppt_x</p:attrName>
                                        </p:attrNameLst>
                                      </p:cBhvr>
                                      <p:tavLst>
                                        <p:tav tm="0">
                                          <p:val>
                                            <p:strVal val="1+#ppt_w/2"/>
                                          </p:val>
                                        </p:tav>
                                        <p:tav tm="100000">
                                          <p:val>
                                            <p:strVal val="#ppt_x"/>
                                          </p:val>
                                        </p:tav>
                                      </p:tavLst>
                                    </p:anim>
                                    <p:anim calcmode="lin" valueType="num">
                                      <p:cBhvr additive="base">
                                        <p:cTn id="38" dur="500" fill="hold"/>
                                        <p:tgtEl>
                                          <p:spTgt spid="7885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8862"/>
                                        </p:tgtEl>
                                        <p:attrNameLst>
                                          <p:attrName>style.visibility</p:attrName>
                                        </p:attrNameLst>
                                      </p:cBhvr>
                                      <p:to>
                                        <p:strVal val="visible"/>
                                      </p:to>
                                    </p:set>
                                    <p:anim calcmode="lin" valueType="num">
                                      <p:cBhvr additive="base">
                                        <p:cTn id="43" dur="500" fill="hold"/>
                                        <p:tgtEl>
                                          <p:spTgt spid="78862"/>
                                        </p:tgtEl>
                                        <p:attrNameLst>
                                          <p:attrName>ppt_x</p:attrName>
                                        </p:attrNameLst>
                                      </p:cBhvr>
                                      <p:tavLst>
                                        <p:tav tm="0">
                                          <p:val>
                                            <p:strVal val="0-#ppt_w/2"/>
                                          </p:val>
                                        </p:tav>
                                        <p:tav tm="100000">
                                          <p:val>
                                            <p:strVal val="#ppt_x"/>
                                          </p:val>
                                        </p:tav>
                                      </p:tavLst>
                                    </p:anim>
                                    <p:anim calcmode="lin" valueType="num">
                                      <p:cBhvr additive="base">
                                        <p:cTn id="44" dur="500" fill="hold"/>
                                        <p:tgtEl>
                                          <p:spTgt spid="7886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855"/>
                                        </p:tgtEl>
                                        <p:attrNameLst>
                                          <p:attrName>style.visibility</p:attrName>
                                        </p:attrNameLst>
                                      </p:cBhvr>
                                      <p:to>
                                        <p:strVal val="visible"/>
                                      </p:to>
                                    </p:set>
                                    <p:anim calcmode="lin" valueType="num">
                                      <p:cBhvr additive="base">
                                        <p:cTn id="49" dur="500" fill="hold"/>
                                        <p:tgtEl>
                                          <p:spTgt spid="78855"/>
                                        </p:tgtEl>
                                        <p:attrNameLst>
                                          <p:attrName>ppt_x</p:attrName>
                                        </p:attrNameLst>
                                      </p:cBhvr>
                                      <p:tavLst>
                                        <p:tav tm="0">
                                          <p:val>
                                            <p:strVal val="1+#ppt_w/2"/>
                                          </p:val>
                                        </p:tav>
                                        <p:tav tm="100000">
                                          <p:val>
                                            <p:strVal val="#ppt_x"/>
                                          </p:val>
                                        </p:tav>
                                      </p:tavLst>
                                    </p:anim>
                                    <p:anim calcmode="lin" valueType="num">
                                      <p:cBhvr additive="base">
                                        <p:cTn id="50" dur="500" fill="hold"/>
                                        <p:tgtEl>
                                          <p:spTgt spid="788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utoUpdateAnimBg="0"/>
      <p:bldP spid="78853" grpId="0" autoUpdateAnimBg="0"/>
      <p:bldP spid="78854" grpId="0" autoUpdateAnimBg="0"/>
      <p:bldP spid="78855" grpId="0" autoUpdateAnimBg="0"/>
      <p:bldP spid="78859" grpId="0"/>
      <p:bldP spid="78860" grpId="0" autoUpdateAnimBg="0"/>
      <p:bldP spid="78861" grpId="0" autoUpdateAnimBg="0"/>
      <p:bldP spid="7886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72000" y="0"/>
            <a:ext cx="457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pic>
        <p:nvPicPr>
          <p:cNvPr id="81923" name="Picture 3" descr="Jesus' Love60"/>
          <p:cNvPicPr>
            <a:picLocks noChangeAspect="1" noChangeArrowheads="1"/>
          </p:cNvPicPr>
          <p:nvPr/>
        </p:nvPicPr>
        <p:blipFill>
          <a:blip r:embed="rId3">
            <a:lum contrast="18000"/>
            <a:extLst>
              <a:ext uri="{28A0092B-C50C-407E-A947-70E740481C1C}">
                <a14:useLocalDpi xmlns:a14="http://schemas.microsoft.com/office/drawing/2010/main" val="0"/>
              </a:ext>
            </a:extLst>
          </a:blip>
          <a:srcRect/>
          <a:stretch>
            <a:fillRect/>
          </a:stretch>
        </p:blipFill>
        <p:spPr bwMode="auto">
          <a:xfrm>
            <a:off x="1981200" y="0"/>
            <a:ext cx="54102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4" name="Text Box 4"/>
          <p:cNvSpPr txBox="1">
            <a:spLocks noChangeArrowheads="1"/>
          </p:cNvSpPr>
          <p:nvPr/>
        </p:nvSpPr>
        <p:spPr bwMode="auto">
          <a:xfrm>
            <a:off x="1981200" y="5791200"/>
            <a:ext cx="5486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a:solidFill>
                  <a:srgbClr val="000000"/>
                </a:solidFill>
                <a:latin typeface="Comic Sans MS" panose="030F0702030302020204" pitchFamily="66" charset="0"/>
              </a:rPr>
              <a:t>Miss Grumpy ! </a:t>
            </a:r>
          </a:p>
        </p:txBody>
      </p:sp>
      <p:sp>
        <p:nvSpPr>
          <p:cNvPr id="81925" name="Text Box 5"/>
          <p:cNvSpPr txBox="1">
            <a:spLocks noChangeArrowheads="1"/>
          </p:cNvSpPr>
          <p:nvPr/>
        </p:nvSpPr>
        <p:spPr bwMode="auto">
          <a:xfrm>
            <a:off x="838200" y="5791200"/>
            <a:ext cx="746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a:solidFill>
                  <a:srgbClr val="29297B"/>
                </a:solidFill>
                <a:latin typeface="Comic Sans MS" panose="030F0702030302020204" pitchFamily="66" charset="0"/>
              </a:rPr>
              <a:t>I am following Jesus’ way !</a:t>
            </a:r>
          </a:p>
        </p:txBody>
      </p:sp>
      <p:sp>
        <p:nvSpPr>
          <p:cNvPr id="81926" name="WordArt 6"/>
          <p:cNvSpPr>
            <a:spLocks noChangeArrowheads="1" noChangeShapeType="1" noTextEdit="1"/>
          </p:cNvSpPr>
          <p:nvPr/>
        </p:nvSpPr>
        <p:spPr bwMode="auto">
          <a:xfrm rot="198187">
            <a:off x="1676400" y="609600"/>
            <a:ext cx="5715000" cy="5562600"/>
          </a:xfrm>
          <a:prstGeom prst="rect">
            <a:avLst/>
          </a:prstGeom>
        </p:spPr>
        <p:txBody>
          <a:bodyPr spcFirstLastPara="1" wrap="none" fromWordArt="1">
            <a:prstTxWarp prst="textArchUp">
              <a:avLst>
                <a:gd name="adj" fmla="val 9158660"/>
              </a:avLst>
            </a:prstTxWarp>
          </a:bodyPr>
          <a:lstStyle/>
          <a:p>
            <a:pPr algn="ctr"/>
            <a:r>
              <a:rPr lang="en-ZA" sz="3200" kern="10">
                <a:ln w="9525">
                  <a:solidFill>
                    <a:srgbClr val="000000"/>
                  </a:solidFill>
                  <a:round/>
                  <a:headEnd/>
                  <a:tailEnd/>
                </a:ln>
                <a:solidFill>
                  <a:srgbClr val="29297B"/>
                </a:solidFill>
                <a:latin typeface="Comic Sans MS" panose="030F0702030302020204" pitchFamily="66" charset="0"/>
              </a:rPr>
              <a:t>Miss Sparkling Personality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0800000">
                                      <p:cBhvr>
                                        <p:cTn id="6" dur="3000" fill="hold"/>
                                        <p:tgtEl>
                                          <p:spTgt spid="81923"/>
                                        </p:tgtEl>
                                        <p:attrNameLst>
                                          <p:attrName>r</p:attrName>
                                        </p:attrNameLst>
                                      </p:cBhvr>
                                    </p:animRot>
                                  </p:childTnLst>
                                </p:cTn>
                              </p:par>
                              <p:par>
                                <p:cTn id="7" presetID="10" presetClass="exit" presetSubtype="0" fill="hold" grpId="0" nodeType="withEffect">
                                  <p:stCondLst>
                                    <p:cond delay="0"/>
                                  </p:stCondLst>
                                  <p:childTnLst>
                                    <p:animEffect transition="out" filter="fade">
                                      <p:cBhvr>
                                        <p:cTn id="8" dur="2000"/>
                                        <p:tgtEl>
                                          <p:spTgt spid="81924"/>
                                        </p:tgtEl>
                                      </p:cBhvr>
                                    </p:animEffect>
                                    <p:set>
                                      <p:cBhvr>
                                        <p:cTn id="9" dur="1" fill="hold">
                                          <p:stCondLst>
                                            <p:cond delay="1999"/>
                                          </p:stCondLst>
                                        </p:cTn>
                                        <p:tgtEl>
                                          <p:spTgt spid="81924"/>
                                        </p:tgtEl>
                                        <p:attrNameLst>
                                          <p:attrName>style.visibility</p:attrName>
                                        </p:attrNameLst>
                                      </p:cBhvr>
                                      <p:to>
                                        <p:strVal val="hidden"/>
                                      </p:to>
                                    </p:set>
                                  </p:childTnLst>
                                </p:cTn>
                              </p:par>
                              <p:par>
                                <p:cTn id="10" presetID="10" presetClass="entr" presetSubtype="0" fill="hold" grpId="0" nodeType="withEffect">
                                  <p:stCondLst>
                                    <p:cond delay="1000"/>
                                  </p:stCondLst>
                                  <p:iterate type="lt">
                                    <p:tmPct val="0"/>
                                  </p:iterate>
                                  <p:childTnLst>
                                    <p:set>
                                      <p:cBhvr>
                                        <p:cTn id="11" dur="1" fill="hold">
                                          <p:stCondLst>
                                            <p:cond delay="0"/>
                                          </p:stCondLst>
                                        </p:cTn>
                                        <p:tgtEl>
                                          <p:spTgt spid="81925"/>
                                        </p:tgtEl>
                                        <p:attrNameLst>
                                          <p:attrName>style.visibility</p:attrName>
                                        </p:attrNameLst>
                                      </p:cBhvr>
                                      <p:to>
                                        <p:strVal val="visible"/>
                                      </p:to>
                                    </p:set>
                                    <p:animEffect transition="in" filter="fade">
                                      <p:cBhvr>
                                        <p:cTn id="12" dur="3000"/>
                                        <p:tgtEl>
                                          <p:spTgt spid="81925"/>
                                        </p:tgtEl>
                                      </p:cBhvr>
                                    </p:animEffect>
                                  </p:childTnLst>
                                </p:cTn>
                              </p:par>
                            </p:childTnLst>
                          </p:cTn>
                        </p:par>
                        <p:par>
                          <p:cTn id="13" fill="hold" nodeType="afterGroup">
                            <p:stCondLst>
                              <p:cond delay="4000"/>
                            </p:stCondLst>
                            <p:childTnLst>
                              <p:par>
                                <p:cTn id="14" presetID="34" presetClass="emph" presetSubtype="0" fill="hold" grpId="1" nodeType="afterEffect">
                                  <p:stCondLst>
                                    <p:cond delay="1000"/>
                                  </p:stCondLst>
                                  <p:iterate type="lt">
                                    <p:tmPct val="10000"/>
                                  </p:iterate>
                                  <p:childTnLst>
                                    <p:animMotion origin="layout" path="M 0.0 0.0 L 0.0 -0.07213" pathEditMode="relative" ptsTypes="">
                                      <p:cBhvr>
                                        <p:cTn id="15" dur="250" accel="50000" decel="50000" autoRev="1" fill="hold">
                                          <p:stCondLst>
                                            <p:cond delay="0"/>
                                          </p:stCondLst>
                                        </p:cTn>
                                        <p:tgtEl>
                                          <p:spTgt spid="81925"/>
                                        </p:tgtEl>
                                        <p:attrNameLst>
                                          <p:attrName>ppt_x</p:attrName>
                                          <p:attrName>ppt_y</p:attrName>
                                        </p:attrNameLst>
                                      </p:cBhvr>
                                    </p:animMotion>
                                    <p:animRot by="1500000">
                                      <p:cBhvr>
                                        <p:cTn id="16" dur="125" fill="hold">
                                          <p:stCondLst>
                                            <p:cond delay="0"/>
                                          </p:stCondLst>
                                        </p:cTn>
                                        <p:tgtEl>
                                          <p:spTgt spid="81925"/>
                                        </p:tgtEl>
                                        <p:attrNameLst>
                                          <p:attrName>r</p:attrName>
                                        </p:attrNameLst>
                                      </p:cBhvr>
                                    </p:animRot>
                                    <p:animRot by="-1500000">
                                      <p:cBhvr>
                                        <p:cTn id="17" dur="125" fill="hold">
                                          <p:stCondLst>
                                            <p:cond delay="125"/>
                                          </p:stCondLst>
                                        </p:cTn>
                                        <p:tgtEl>
                                          <p:spTgt spid="81925"/>
                                        </p:tgtEl>
                                        <p:attrNameLst>
                                          <p:attrName>r</p:attrName>
                                        </p:attrNameLst>
                                      </p:cBhvr>
                                    </p:animRot>
                                    <p:animRot by="-1500000">
                                      <p:cBhvr>
                                        <p:cTn id="18" dur="125" fill="hold">
                                          <p:stCondLst>
                                            <p:cond delay="250"/>
                                          </p:stCondLst>
                                        </p:cTn>
                                        <p:tgtEl>
                                          <p:spTgt spid="81925"/>
                                        </p:tgtEl>
                                        <p:attrNameLst>
                                          <p:attrName>r</p:attrName>
                                        </p:attrNameLst>
                                      </p:cBhvr>
                                    </p:animRot>
                                    <p:animRot by="1500000">
                                      <p:cBhvr>
                                        <p:cTn id="19" dur="125" fill="hold">
                                          <p:stCondLst>
                                            <p:cond delay="375"/>
                                          </p:stCondLst>
                                        </p:cTn>
                                        <p:tgtEl>
                                          <p:spTgt spid="81925"/>
                                        </p:tgtEl>
                                        <p:attrNameLst>
                                          <p:attrName>r</p:attrName>
                                        </p:attrNameLst>
                                      </p:cBhvr>
                                    </p:animRot>
                                  </p:childTnLst>
                                </p:cTn>
                              </p:par>
                              <p:par>
                                <p:cTn id="20" presetID="10" presetClass="entr" presetSubtype="0" fill="hold" grpId="0" nodeType="withEffect">
                                  <p:stCondLst>
                                    <p:cond delay="0"/>
                                  </p:stCondLst>
                                  <p:childTnLst>
                                    <p:set>
                                      <p:cBhvr>
                                        <p:cTn id="21" dur="1" fill="hold">
                                          <p:stCondLst>
                                            <p:cond delay="0"/>
                                          </p:stCondLst>
                                        </p:cTn>
                                        <p:tgtEl>
                                          <p:spTgt spid="81926"/>
                                        </p:tgtEl>
                                        <p:attrNameLst>
                                          <p:attrName>style.visibility</p:attrName>
                                        </p:attrNameLst>
                                      </p:cBhvr>
                                      <p:to>
                                        <p:strVal val="visible"/>
                                      </p:to>
                                    </p:set>
                                    <p:animEffect transition="in" filter="fade">
                                      <p:cBhvr>
                                        <p:cTn id="22" dur="50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utoUpdateAnimBg="0"/>
      <p:bldP spid="81925" grpId="0" autoUpdateAnimBg="0"/>
      <p:bldP spid="81925" grpId="1"/>
      <p:bldP spid="819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B1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3" descr="B1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 Box 4"/>
          <p:cNvSpPr txBox="1">
            <a:spLocks noChangeArrowheads="1"/>
          </p:cNvSpPr>
          <p:nvPr/>
        </p:nvSpPr>
        <p:spPr bwMode="auto">
          <a:xfrm>
            <a:off x="1619250" y="2971800"/>
            <a:ext cx="5364163" cy="1736725"/>
          </a:xfrm>
          <a:prstGeom prst="rect">
            <a:avLst/>
          </a:prstGeom>
          <a:noFill/>
          <a:ln w="9525">
            <a:noFill/>
            <a:miter lim="800000"/>
            <a:headEnd/>
            <a:tailEnd/>
          </a:ln>
          <a:effectLst/>
        </p:spPr>
        <p:txBody>
          <a:bodyPr>
            <a:spAutoFit/>
          </a:bodyPr>
          <a:lstStyle/>
          <a:p>
            <a:pPr algn="ctr">
              <a:spcBef>
                <a:spcPct val="50000"/>
              </a:spcBef>
              <a:defRPr/>
            </a:pPr>
            <a:r>
              <a:rPr lang="en-US" sz="5400">
                <a:solidFill>
                  <a:schemeClr val="bg1"/>
                </a:solidFill>
                <a:effectLst>
                  <a:outerShdw blurRad="38100" dist="38100" dir="2700000" algn="tl">
                    <a:srgbClr val="000000"/>
                  </a:outerShdw>
                </a:effectLst>
                <a:latin typeface="Times New Roman" pitchFamily="18" charset="0"/>
              </a:rPr>
              <a:t>IT’S A NEW BEGINNING !</a:t>
            </a:r>
          </a:p>
        </p:txBody>
      </p:sp>
      <p:sp>
        <p:nvSpPr>
          <p:cNvPr id="35845" name="Text Box 5"/>
          <p:cNvSpPr txBox="1">
            <a:spLocks noChangeArrowheads="1"/>
          </p:cNvSpPr>
          <p:nvPr/>
        </p:nvSpPr>
        <p:spPr bwMode="auto">
          <a:xfrm>
            <a:off x="76200" y="2946400"/>
            <a:ext cx="9144000" cy="914400"/>
          </a:xfrm>
          <a:prstGeom prst="rect">
            <a:avLst/>
          </a:prstGeom>
          <a:noFill/>
          <a:ln w="9525">
            <a:noFill/>
            <a:miter lim="800000"/>
            <a:headEnd/>
            <a:tailEnd/>
          </a:ln>
          <a:effectLst/>
        </p:spPr>
        <p:txBody>
          <a:bodyPr>
            <a:spAutoFit/>
          </a:bodyPr>
          <a:lstStyle/>
          <a:p>
            <a:pPr algn="ctr">
              <a:spcBef>
                <a:spcPct val="50000"/>
              </a:spcBef>
              <a:defRPr/>
            </a:pPr>
            <a:r>
              <a:rPr lang="en-US" sz="5400">
                <a:solidFill>
                  <a:schemeClr val="bg1"/>
                </a:solidFill>
                <a:effectLst>
                  <a:outerShdw blurRad="38100" dist="38100" dir="2700000" algn="tl">
                    <a:srgbClr val="000000"/>
                  </a:outerShdw>
                </a:effectLst>
                <a:latin typeface="Times New Roman" pitchFamily="18" charset="0"/>
              </a:rPr>
              <a:t>THE END ? ? ?</a:t>
            </a:r>
          </a:p>
        </p:txBody>
      </p:sp>
      <p:sp>
        <p:nvSpPr>
          <p:cNvPr id="35846" name="Text Box 6"/>
          <p:cNvSpPr txBox="1">
            <a:spLocks noChangeArrowheads="1"/>
          </p:cNvSpPr>
          <p:nvPr/>
        </p:nvSpPr>
        <p:spPr bwMode="auto">
          <a:xfrm>
            <a:off x="1908175" y="76200"/>
            <a:ext cx="5410200" cy="6721475"/>
          </a:xfrm>
          <a:prstGeom prst="rect">
            <a:avLst/>
          </a:prstGeom>
          <a:noFill/>
          <a:ln w="9525">
            <a:noFill/>
            <a:miter lim="800000"/>
            <a:headEnd/>
            <a:tailEnd/>
          </a:ln>
          <a:effectLst/>
        </p:spPr>
        <p:txBody>
          <a:bodyPr>
            <a:spAutoFit/>
          </a:bodyPr>
          <a:lstStyle/>
          <a:p>
            <a:pPr algn="ctr">
              <a:lnSpc>
                <a:spcPct val="110000"/>
              </a:lnSpc>
              <a:spcBef>
                <a:spcPct val="50000"/>
              </a:spcBef>
              <a:defRPr/>
            </a:pPr>
            <a:r>
              <a:rPr lang="en-US" sz="4400">
                <a:solidFill>
                  <a:schemeClr val="bg1"/>
                </a:solidFill>
                <a:effectLst>
                  <a:outerShdw blurRad="38100" dist="38100" dir="2700000" algn="tl">
                    <a:srgbClr val="000000"/>
                  </a:outerShdw>
                </a:effectLst>
                <a:latin typeface="Comic Sans MS" pitchFamily="66" charset="0"/>
              </a:rPr>
              <a:t>“WELL DONE, good and faithful servant; you were faithful over a few things, I will make you ruler over many things. Enter into the joy of your Lord !</a:t>
            </a:r>
          </a:p>
        </p:txBody>
      </p:sp>
      <p:sp>
        <p:nvSpPr>
          <p:cNvPr id="35847" name="Text Box 7"/>
          <p:cNvSpPr txBox="1">
            <a:spLocks noChangeArrowheads="1"/>
          </p:cNvSpPr>
          <p:nvPr/>
        </p:nvSpPr>
        <p:spPr bwMode="auto">
          <a:xfrm>
            <a:off x="288925" y="5827713"/>
            <a:ext cx="8604250" cy="914400"/>
          </a:xfrm>
          <a:prstGeom prst="rect">
            <a:avLst/>
          </a:prstGeom>
          <a:noFill/>
          <a:ln w="9525">
            <a:noFill/>
            <a:miter lim="800000"/>
            <a:headEnd/>
            <a:tailEnd/>
          </a:ln>
          <a:effectLst/>
        </p:spPr>
        <p:txBody>
          <a:bodyPr wrap="none">
            <a:spAutoFit/>
          </a:bodyPr>
          <a:lstStyle/>
          <a:p>
            <a:pPr>
              <a:defRPr/>
            </a:pPr>
            <a:r>
              <a:rPr lang="af-ZA" sz="5400">
                <a:solidFill>
                  <a:schemeClr val="bg1"/>
                </a:solidFill>
                <a:effectLst>
                  <a:outerShdw blurRad="38100" dist="38100" dir="2700000" algn="tl">
                    <a:srgbClr val="000000"/>
                  </a:outerShdw>
                </a:effectLst>
                <a:latin typeface="Arial" charset="0"/>
              </a:rPr>
              <a:t>Jesus is coming very soon !</a:t>
            </a:r>
            <a:endParaRPr lang="en-GB" sz="5400">
              <a:solidFill>
                <a:schemeClr val="bg1"/>
              </a:solidFill>
              <a:effectLst>
                <a:outerShdw blurRad="38100" dist="38100" dir="2700000" algn="tl">
                  <a:srgbClr val="000000"/>
                </a:outerShdw>
              </a:effectLst>
              <a:latin typeface="Arial"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1000"/>
                                        <p:tgtEl>
                                          <p:spTgt spid="35845"/>
                                        </p:tgtEl>
                                      </p:cBhvr>
                                    </p:animEffect>
                                    <p:set>
                                      <p:cBhvr>
                                        <p:cTn id="7" dur="1" fill="hold">
                                          <p:stCondLst>
                                            <p:cond delay="999"/>
                                          </p:stCondLst>
                                        </p:cTn>
                                        <p:tgtEl>
                                          <p:spTgt spid="3584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5844"/>
                                        </p:tgtEl>
                                        <p:attrNameLst>
                                          <p:attrName>style.visibility</p:attrName>
                                        </p:attrNameLst>
                                      </p:cBhvr>
                                      <p:to>
                                        <p:strVal val="visible"/>
                                      </p:to>
                                    </p:set>
                                    <p:animEffect transition="in" filter="fade">
                                      <p:cBhvr>
                                        <p:cTn id="10" dur="1000"/>
                                        <p:tgtEl>
                                          <p:spTgt spid="3584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1" nodeType="clickEffect">
                                  <p:stCondLst>
                                    <p:cond delay="0"/>
                                  </p:stCondLst>
                                  <p:childTnLst>
                                    <p:animEffect transition="out" filter="fade">
                                      <p:cBhvr>
                                        <p:cTn id="14" dur="3000"/>
                                        <p:tgtEl>
                                          <p:spTgt spid="35844"/>
                                        </p:tgtEl>
                                      </p:cBhvr>
                                    </p:animEffect>
                                    <p:set>
                                      <p:cBhvr>
                                        <p:cTn id="15" dur="1" fill="hold">
                                          <p:stCondLst>
                                            <p:cond delay="2999"/>
                                          </p:stCondLst>
                                        </p:cTn>
                                        <p:tgtEl>
                                          <p:spTgt spid="35844"/>
                                        </p:tgtEl>
                                        <p:attrNameLst>
                                          <p:attrName>style.visibility</p:attrName>
                                        </p:attrNameLst>
                                      </p:cBhvr>
                                      <p:to>
                                        <p:strVal val="hidden"/>
                                      </p:to>
                                    </p:set>
                                  </p:childTnLst>
                                </p:cTn>
                              </p:par>
                              <p:par>
                                <p:cTn id="16" presetID="28" presetClass="entr" presetSubtype="0" fill="hold" grpId="0" nodeType="withEffect">
                                  <p:stCondLst>
                                    <p:cond delay="0"/>
                                  </p:stCondLst>
                                  <p:childTnLst>
                                    <p:set>
                                      <p:cBhvr>
                                        <p:cTn id="17" dur="1" fill="hold">
                                          <p:stCondLst>
                                            <p:cond delay="0"/>
                                          </p:stCondLst>
                                        </p:cTn>
                                        <p:tgtEl>
                                          <p:spTgt spid="35846"/>
                                        </p:tgtEl>
                                        <p:attrNameLst>
                                          <p:attrName>style.visibility</p:attrName>
                                        </p:attrNameLst>
                                      </p:cBhvr>
                                      <p:to>
                                        <p:strVal val="visible"/>
                                      </p:to>
                                    </p:set>
                                    <p:anim calcmode="lin" valueType="num">
                                      <p:cBhvr>
                                        <p:cTn id="18" dur="10000" fill="hold"/>
                                        <p:tgtEl>
                                          <p:spTgt spid="35846"/>
                                        </p:tgtEl>
                                        <p:attrNameLst>
                                          <p:attrName>ppt_x</p:attrName>
                                        </p:attrNameLst>
                                      </p:cBhvr>
                                      <p:tavLst>
                                        <p:tav tm="0">
                                          <p:val>
                                            <p:strVal val="#ppt_x"/>
                                          </p:val>
                                        </p:tav>
                                        <p:tav tm="100000">
                                          <p:val>
                                            <p:strVal val="#ppt_x"/>
                                          </p:val>
                                        </p:tav>
                                      </p:tavLst>
                                    </p:anim>
                                    <p:anim calcmode="lin" valueType="num">
                                      <p:cBhvr>
                                        <p:cTn id="19" dur="10000" fill="hold"/>
                                        <p:tgtEl>
                                          <p:spTgt spid="35846"/>
                                        </p:tgtEl>
                                        <p:attrNameLst>
                                          <p:attrName>ppt_y</p:attrName>
                                        </p:attrNameLst>
                                      </p:cBhvr>
                                      <p:tavLst>
                                        <p:tav tm="0">
                                          <p:val>
                                            <p:strVal val="#ppt_y+1"/>
                                          </p:val>
                                        </p:tav>
                                        <p:tav tm="100000">
                                          <p:val>
                                            <p:strVal val="#ppt_y-1"/>
                                          </p:val>
                                        </p:tav>
                                      </p:tavLst>
                                    </p:anim>
                                  </p:childTnLst>
                                </p:cTn>
                              </p:par>
                            </p:childTnLst>
                          </p:cTn>
                        </p:par>
                        <p:par>
                          <p:cTn id="20" fill="hold" nodeType="afterGroup">
                            <p:stCondLst>
                              <p:cond delay="10000"/>
                            </p:stCondLst>
                            <p:childTnLst>
                              <p:par>
                                <p:cTn id="21" presetID="10" presetClass="entr" presetSubtype="0" fill="hold" nodeType="afterEffect">
                                  <p:stCondLst>
                                    <p:cond delay="0"/>
                                  </p:stCondLst>
                                  <p:childTnLst>
                                    <p:set>
                                      <p:cBhvr>
                                        <p:cTn id="22" dur="1" fill="hold">
                                          <p:stCondLst>
                                            <p:cond delay="0"/>
                                          </p:stCondLst>
                                        </p:cTn>
                                        <p:tgtEl>
                                          <p:spTgt spid="35843"/>
                                        </p:tgtEl>
                                        <p:attrNameLst>
                                          <p:attrName>style.visibility</p:attrName>
                                        </p:attrNameLst>
                                      </p:cBhvr>
                                      <p:to>
                                        <p:strVal val="visible"/>
                                      </p:to>
                                    </p:set>
                                    <p:animEffect transition="in" filter="fade">
                                      <p:cBhvr>
                                        <p:cTn id="23" dur="15000"/>
                                        <p:tgtEl>
                                          <p:spTgt spid="35843"/>
                                        </p:tgtEl>
                                      </p:cBhvr>
                                    </p:animEffect>
                                  </p:childTnLst>
                                </p:cTn>
                              </p:par>
                            </p:childTnLst>
                          </p:cTn>
                        </p:par>
                        <p:par>
                          <p:cTn id="24" fill="hold" nodeType="afterGroup">
                            <p:stCondLst>
                              <p:cond delay="25000"/>
                            </p:stCondLst>
                            <p:childTnLst>
                              <p:par>
                                <p:cTn id="25" presetID="10" presetClass="entr" presetSubtype="0" fill="hold" grpId="0" nodeType="afterEffect">
                                  <p:stCondLst>
                                    <p:cond delay="0"/>
                                  </p:stCondLst>
                                  <p:childTnLst>
                                    <p:set>
                                      <p:cBhvr>
                                        <p:cTn id="26" dur="1" fill="hold">
                                          <p:stCondLst>
                                            <p:cond delay="0"/>
                                          </p:stCondLst>
                                        </p:cTn>
                                        <p:tgtEl>
                                          <p:spTgt spid="35847"/>
                                        </p:tgtEl>
                                        <p:attrNameLst>
                                          <p:attrName>style.visibility</p:attrName>
                                        </p:attrNameLst>
                                      </p:cBhvr>
                                      <p:to>
                                        <p:strVal val="visible"/>
                                      </p:to>
                                    </p:set>
                                    <p:animEffect transition="in" filter="fade">
                                      <p:cBhvr>
                                        <p:cTn id="27" dur="10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4" grpId="1"/>
      <p:bldP spid="35845" grpId="0"/>
      <p:bldP spid="35846" grpId="0"/>
      <p:bldP spid="358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spcBef>
                <a:spcPct val="50000"/>
              </a:spcBef>
            </a:pPr>
            <a:endParaRPr lang="en-GB" altLang="en-US" sz="5400" b="1" u="sng">
              <a:solidFill>
                <a:srgbClr val="FFFFFF"/>
              </a:solidFill>
              <a:latin typeface="Times New Roman" panose="02020603050405020304" pitchFamily="18" charset="0"/>
            </a:endParaRPr>
          </a:p>
        </p:txBody>
      </p:sp>
      <p:sp>
        <p:nvSpPr>
          <p:cNvPr id="150531" name="Text Box 3"/>
          <p:cNvSpPr txBox="1">
            <a:spLocks noChangeArrowheads="1"/>
          </p:cNvSpPr>
          <p:nvPr/>
        </p:nvSpPr>
        <p:spPr bwMode="auto">
          <a:xfrm>
            <a:off x="457200" y="41275"/>
            <a:ext cx="8153400" cy="6740307"/>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solidFill>
                  <a:srgbClr val="FFFFFF"/>
                </a:solidFill>
                <a:effectLst>
                  <a:outerShdw blurRad="38100" dist="38100" dir="2700000" algn="tl">
                    <a:srgbClr val="000000"/>
                  </a:outerShdw>
                </a:effectLst>
                <a:latin typeface="Times New Roman" pitchFamily="18" charset="0"/>
              </a:rPr>
              <a:t>With acknowledgement and </a:t>
            </a:r>
            <a:r>
              <a:rPr lang="en-US" sz="3600" dirty="0" err="1">
                <a:solidFill>
                  <a:srgbClr val="FFFFFF"/>
                </a:solidFill>
                <a:effectLst>
                  <a:outerShdw blurRad="38100" dist="38100" dir="2700000" algn="tl">
                    <a:srgbClr val="000000"/>
                  </a:outerShdw>
                </a:effectLst>
                <a:latin typeface="Times New Roman" pitchFamily="18" charset="0"/>
              </a:rPr>
              <a:t>honour</a:t>
            </a:r>
            <a:r>
              <a:rPr lang="en-US" sz="3600" dirty="0">
                <a:solidFill>
                  <a:srgbClr val="FFFFFF"/>
                </a:solidFill>
                <a:effectLst>
                  <a:outerShdw blurRad="38100" dist="38100" dir="2700000" algn="tl">
                    <a:srgbClr val="000000"/>
                  </a:outerShdw>
                </a:effectLst>
                <a:latin typeface="Times New Roman" pitchFamily="18" charset="0"/>
              </a:rPr>
              <a:t> to our Heavenly Father for the wisdom and insight granted to                                       G. Edward </a:t>
            </a:r>
            <a:r>
              <a:rPr lang="en-US" sz="3600" dirty="0" smtClean="0">
                <a:solidFill>
                  <a:srgbClr val="FFFFFF"/>
                </a:solidFill>
                <a:effectLst>
                  <a:outerShdw blurRad="38100" dist="38100" dir="2700000" algn="tl">
                    <a:srgbClr val="000000"/>
                  </a:outerShdw>
                </a:effectLst>
                <a:latin typeface="Times New Roman" pitchFamily="18" charset="0"/>
              </a:rPr>
              <a:t>Reid, former                                    </a:t>
            </a:r>
            <a:r>
              <a:rPr lang="en-US" sz="3600" dirty="0">
                <a:solidFill>
                  <a:srgbClr val="FFFFFF"/>
                </a:solidFill>
                <a:effectLst>
                  <a:outerShdw blurRad="38100" dist="38100" dir="2700000" algn="tl">
                    <a:srgbClr val="000000"/>
                  </a:outerShdw>
                </a:effectLst>
                <a:latin typeface="Times New Roman" pitchFamily="18" charset="0"/>
              </a:rPr>
              <a:t>Stewardship </a:t>
            </a:r>
            <a:r>
              <a:rPr lang="en-US" sz="3600" dirty="0" err="1" smtClean="0">
                <a:solidFill>
                  <a:srgbClr val="FFFFFF"/>
                </a:solidFill>
                <a:effectLst>
                  <a:outerShdw blurRad="38100" dist="38100" dir="2700000" algn="tl">
                    <a:srgbClr val="000000"/>
                  </a:outerShdw>
                </a:effectLst>
                <a:latin typeface="Times New Roman" pitchFamily="18" charset="0"/>
              </a:rPr>
              <a:t>Minsitries</a:t>
            </a:r>
            <a:r>
              <a:rPr lang="en-US" sz="3600" dirty="0" smtClean="0">
                <a:solidFill>
                  <a:srgbClr val="FFFFFF"/>
                </a:solidFill>
                <a:effectLst>
                  <a:outerShdw blurRad="38100" dist="38100" dir="2700000" algn="tl">
                    <a:srgbClr val="000000"/>
                  </a:outerShdw>
                </a:effectLst>
                <a:latin typeface="Times New Roman" pitchFamily="18" charset="0"/>
              </a:rPr>
              <a:t> Director,                       North –American Division,                 whose </a:t>
            </a:r>
            <a:r>
              <a:rPr lang="en-US" sz="3600" dirty="0">
                <a:solidFill>
                  <a:srgbClr val="FFFFFF"/>
                </a:solidFill>
                <a:effectLst>
                  <a:outerShdw blurRad="38100" dist="38100" dir="2700000" algn="tl">
                    <a:srgbClr val="000000"/>
                  </a:outerShdw>
                </a:effectLst>
                <a:latin typeface="Times New Roman" pitchFamily="18" charset="0"/>
              </a:rPr>
              <a:t>series                                        “Your Finances in Changing Times”                                as well as                                                         “It’s Your Money, Isn’t It?”                       laid the foundation for the                   “Money, Money, Money…!” seminar.</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pic>
        <p:nvPicPr>
          <p:cNvPr id="26626" name="Picture 2" descr="DoveBles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22238"/>
            <a:ext cx="72009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p:cNvSpPr txBox="1">
            <a:spLocks noChangeArrowheads="1"/>
          </p:cNvSpPr>
          <p:nvPr/>
        </p:nvSpPr>
        <p:spPr bwMode="auto">
          <a:xfrm>
            <a:off x="971550" y="4049713"/>
            <a:ext cx="7056438" cy="531812"/>
          </a:xfrm>
          <a:prstGeom prst="rect">
            <a:avLst/>
          </a:prstGeom>
          <a:noFill/>
          <a:ln w="9525">
            <a:noFill/>
            <a:miter lim="800000"/>
            <a:headEnd/>
            <a:tailEnd/>
          </a:ln>
          <a:effectLst/>
        </p:spPr>
        <p:txBody>
          <a:bodyPr>
            <a:spAutoFit/>
          </a:bodyPr>
          <a:lstStyle/>
          <a:p>
            <a:pPr marL="342900" indent="-342900" algn="ctr">
              <a:lnSpc>
                <a:spcPct val="80000"/>
              </a:lnSpc>
              <a:spcBef>
                <a:spcPct val="50000"/>
              </a:spcBef>
              <a:defRPr/>
            </a:pPr>
            <a:r>
              <a:rPr lang="en-US" sz="3600">
                <a:solidFill>
                  <a:schemeClr val="bg1"/>
                </a:solidFill>
                <a:effectLst>
                  <a:outerShdw blurRad="38100" dist="38100" dir="2700000" algn="tl">
                    <a:srgbClr val="000000"/>
                  </a:outerShdw>
                </a:effectLst>
                <a:latin typeface="Comic Sans MS" pitchFamily="66" charset="0"/>
              </a:rPr>
              <a:t>…as you prepare to meet Jesus!</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shadeToTitle="1">
        <a:solidFill>
          <a:schemeClr val="tx1">
            <a:lumMod val="75000"/>
            <a:lumOff val="25000"/>
          </a:schemeClr>
        </a:solidFill>
        <a:effectLst/>
      </p:bgPr>
    </p:bg>
    <p:spTree>
      <p:nvGrpSpPr>
        <p:cNvPr id="1" name=""/>
        <p:cNvGrpSpPr/>
        <p:nvPr/>
      </p:nvGrpSpPr>
      <p:grpSpPr>
        <a:xfrm>
          <a:off x="0" y="0"/>
          <a:ext cx="0" cy="0"/>
          <a:chOff x="0" y="0"/>
          <a:chExt cx="0" cy="0"/>
        </a:xfrm>
      </p:grpSpPr>
      <p:sp>
        <p:nvSpPr>
          <p:cNvPr id="22532"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2533"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22538" name="Text Box 8"/>
          <p:cNvSpPr txBox="1">
            <a:spLocks noChangeArrowheads="1"/>
          </p:cNvSpPr>
          <p:nvPr/>
        </p:nvSpPr>
        <p:spPr bwMode="auto">
          <a:xfrm>
            <a:off x="4495800" y="42446"/>
            <a:ext cx="457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b="1" u="sng" dirty="0">
                <a:solidFill>
                  <a:srgbClr val="FFFFFF"/>
                </a:solidFill>
                <a:latin typeface="Times New Roman" panose="02020603050405020304" pitchFamily="18" charset="0"/>
                <a:cs typeface="Times New Roman" panose="02020603050405020304" pitchFamily="18" charset="0"/>
              </a:rPr>
              <a:t>Satan’s </a:t>
            </a:r>
            <a:r>
              <a:rPr lang="en-US" altLang="en-US" sz="1600" b="1" u="sng" dirty="0" smtClean="0">
                <a:solidFill>
                  <a:srgbClr val="FFFFFF"/>
                </a:solidFill>
                <a:latin typeface="Times New Roman" panose="02020603050405020304" pitchFamily="18" charset="0"/>
                <a:cs typeface="Times New Roman" panose="02020603050405020304" pitchFamily="18" charset="0"/>
              </a:rPr>
              <a:t>Plan</a:t>
            </a:r>
            <a:r>
              <a:rPr lang="en-US" altLang="en-US" sz="1600" b="1" dirty="0" smtClean="0">
                <a:solidFill>
                  <a:srgbClr val="FFFFFF"/>
                </a:solidFill>
                <a:latin typeface="Times New Roman" panose="02020603050405020304" pitchFamily="18" charset="0"/>
                <a:cs typeface="Times New Roman" panose="02020603050405020304" pitchFamily="18" charset="0"/>
              </a:rPr>
              <a:t>...</a:t>
            </a:r>
            <a:endParaRPr lang="en-GB" altLang="en-US" sz="1600" b="1" u="sng" dirty="0">
              <a:solidFill>
                <a:srgbClr val="FFFFFF"/>
              </a:solidFill>
              <a:latin typeface="Times New Roman" panose="02020603050405020304" pitchFamily="18" charset="0"/>
              <a:cs typeface="Times New Roman" panose="02020603050405020304" pitchFamily="18" charset="0"/>
            </a:endParaRPr>
          </a:p>
        </p:txBody>
      </p:sp>
      <p:sp>
        <p:nvSpPr>
          <p:cNvPr id="77834" name="Text Box 10"/>
          <p:cNvSpPr txBox="1">
            <a:spLocks noChangeArrowheads="1"/>
          </p:cNvSpPr>
          <p:nvPr/>
        </p:nvSpPr>
        <p:spPr bwMode="auto">
          <a:xfrm>
            <a:off x="76200" y="91690"/>
            <a:ext cx="4267200" cy="28931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1600" b="1" u="sng" dirty="0">
                <a:solidFill>
                  <a:srgbClr val="FFFFFF"/>
                </a:solidFill>
                <a:latin typeface="Times New Roman" panose="02020603050405020304" pitchFamily="18" charset="0"/>
                <a:cs typeface="Times New Roman" panose="02020603050405020304" pitchFamily="18" charset="0"/>
              </a:rPr>
              <a:t>God’s </a:t>
            </a:r>
            <a:r>
              <a:rPr lang="en-US" sz="1600" b="1" u="sng" dirty="0" smtClean="0">
                <a:solidFill>
                  <a:srgbClr val="FFFFFF"/>
                </a:solidFill>
                <a:latin typeface="Times New Roman" panose="02020603050405020304" pitchFamily="18" charset="0"/>
                <a:cs typeface="Times New Roman" panose="02020603050405020304" pitchFamily="18" charset="0"/>
              </a:rPr>
              <a:t>Plan</a:t>
            </a:r>
            <a:r>
              <a:rPr lang="en-US" sz="1600" b="1" dirty="0" smtClean="0">
                <a:solidFill>
                  <a:srgbClr val="FFFFFF"/>
                </a:solidFill>
                <a:latin typeface="Times New Roman" panose="02020603050405020304" pitchFamily="18" charset="0"/>
                <a:cs typeface="Times New Roman" panose="02020603050405020304" pitchFamily="18" charset="0"/>
              </a:rPr>
              <a:t>...</a:t>
            </a:r>
            <a:endParaRPr lang="en-GB" sz="1600" dirty="0">
              <a:solidFill>
                <a:srgbClr val="FFFFFF"/>
              </a:solidFill>
              <a:latin typeface="Times New Roman" pitchFamily="18" charset="0"/>
              <a:cs typeface="Times New Roman" panose="02020603050405020304" pitchFamily="18" charset="0"/>
            </a:endParaRPr>
          </a:p>
        </p:txBody>
      </p:sp>
      <p:sp>
        <p:nvSpPr>
          <p:cNvPr id="77835" name="Text Box 11"/>
          <p:cNvSpPr txBox="1">
            <a:spLocks noChangeArrowheads="1"/>
          </p:cNvSpPr>
          <p:nvPr/>
        </p:nvSpPr>
        <p:spPr bwMode="auto">
          <a:xfrm>
            <a:off x="76200" y="3271645"/>
            <a:ext cx="8915400" cy="2012859"/>
          </a:xfrm>
          <a:prstGeom prst="rect">
            <a:avLst/>
          </a:prstGeom>
          <a:noFill/>
          <a:ln w="9525">
            <a:noFill/>
            <a:miter lim="800000"/>
            <a:headEnd/>
            <a:tailEnd/>
          </a:ln>
          <a:effectLst/>
        </p:spPr>
        <p:txBody>
          <a:bodyPr wrap="square">
            <a:spAutoFit/>
          </a:bodyPr>
          <a:lstStyle/>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smtClean="0">
                <a:solidFill>
                  <a:srgbClr val="FFFFFF"/>
                </a:solidFill>
                <a:latin typeface="Times New Roman" panose="02020603050405020304" pitchFamily="18" charset="0"/>
                <a:cs typeface="Times New Roman" panose="02020603050405020304" pitchFamily="18" charset="0"/>
              </a:rPr>
              <a:t>God </a:t>
            </a:r>
            <a:r>
              <a:rPr lang="en-US" sz="1600" dirty="0">
                <a:solidFill>
                  <a:srgbClr val="FFFFFF"/>
                </a:solidFill>
                <a:latin typeface="Times New Roman" panose="02020603050405020304" pitchFamily="18" charset="0"/>
                <a:cs typeface="Times New Roman" panose="02020603050405020304" pitchFamily="18" charset="0"/>
              </a:rPr>
              <a:t>- Owner </a:t>
            </a:r>
            <a:r>
              <a:rPr lang="en-US" sz="1600" dirty="0" smtClean="0">
                <a:solidFill>
                  <a:srgbClr val="FFFFFF"/>
                </a:solidFill>
                <a:latin typeface="Times New Roman" panose="02020603050405020304" pitchFamily="18" charset="0"/>
                <a:cs typeface="Times New Roman" panose="02020603050405020304" pitchFamily="18" charset="0"/>
              </a:rPr>
              <a:t> /  Man – Steward </a:t>
            </a:r>
            <a:r>
              <a:rPr lang="en-US" altLang="en-US" sz="1600" dirty="0">
                <a:solidFill>
                  <a:srgbClr val="FFFFFF"/>
                </a:solidFill>
                <a:latin typeface="Times New Roman" panose="02020603050405020304" pitchFamily="18" charset="0"/>
                <a:cs typeface="Times New Roman" panose="02020603050405020304" pitchFamily="18" charset="0"/>
              </a:rPr>
              <a:t> </a:t>
            </a:r>
            <a:r>
              <a:rPr lang="en-US" altLang="en-US" sz="1600" dirty="0" smtClean="0">
                <a:solidFill>
                  <a:srgbClr val="FFFFFF"/>
                </a:solidFill>
                <a:latin typeface="Times New Roman" panose="02020603050405020304" pitchFamily="18" charset="0"/>
                <a:cs typeface="Times New Roman" panose="02020603050405020304" pitchFamily="18" charset="0"/>
              </a:rPr>
              <a:t>		Man </a:t>
            </a:r>
            <a:r>
              <a:rPr lang="en-US" altLang="en-US" sz="1600" dirty="0">
                <a:solidFill>
                  <a:srgbClr val="FFFFFF"/>
                </a:solidFill>
                <a:latin typeface="Times New Roman" panose="02020603050405020304" pitchFamily="18" charset="0"/>
                <a:cs typeface="Times New Roman" panose="02020603050405020304" pitchFamily="18" charset="0"/>
              </a:rPr>
              <a:t>the owner of </a:t>
            </a:r>
            <a:r>
              <a:rPr lang="en-US" altLang="en-US" sz="1600" dirty="0" smtClean="0">
                <a:solidFill>
                  <a:srgbClr val="FFFFFF"/>
                </a:solidFill>
                <a:latin typeface="Times New Roman" panose="02020603050405020304" pitchFamily="18" charset="0"/>
                <a:cs typeface="Times New Roman" panose="02020603050405020304" pitchFamily="18" charset="0"/>
              </a:rPr>
              <a:t>possessions</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No debts - Financially </a:t>
            </a:r>
            <a:r>
              <a:rPr lang="en-US" sz="1600" dirty="0" smtClean="0">
                <a:solidFill>
                  <a:srgbClr val="FFFFFF"/>
                </a:solidFill>
                <a:latin typeface="Times New Roman" panose="02020603050405020304" pitchFamily="18" charset="0"/>
                <a:cs typeface="Times New Roman" panose="02020603050405020304" pitchFamily="18" charset="0"/>
              </a:rPr>
              <a:t>free		</a:t>
            </a:r>
            <a:r>
              <a:rPr lang="en-US" sz="1600" dirty="0">
                <a:solidFill>
                  <a:srgbClr val="FFFFFF"/>
                </a:solidFill>
                <a:latin typeface="Times New Roman" panose="02020603050405020304" pitchFamily="18" charset="0"/>
                <a:cs typeface="Times New Roman" panose="02020603050405020304" pitchFamily="18" charset="0"/>
              </a:rPr>
              <a:t>	</a:t>
            </a:r>
            <a:r>
              <a:rPr lang="en-US" altLang="en-US" sz="1600" dirty="0" smtClean="0">
                <a:solidFill>
                  <a:srgbClr val="FFFFFF"/>
                </a:solidFill>
                <a:latin typeface="Times New Roman" panose="02020603050405020304" pitchFamily="18" charset="0"/>
                <a:cs typeface="Times New Roman" panose="02020603050405020304" pitchFamily="18" charset="0"/>
              </a:rPr>
              <a:t>In </a:t>
            </a:r>
            <a:r>
              <a:rPr lang="en-US" altLang="en-US" sz="1600" dirty="0">
                <a:solidFill>
                  <a:srgbClr val="FFFFFF"/>
                </a:solidFill>
                <a:latin typeface="Times New Roman" panose="02020603050405020304" pitchFamily="18" charset="0"/>
                <a:cs typeface="Times New Roman" panose="02020603050405020304" pitchFamily="18" charset="0"/>
              </a:rPr>
              <a:t>debt – Interest </a:t>
            </a:r>
            <a:r>
              <a:rPr lang="en-US" altLang="en-US" sz="1600" dirty="0" smtClean="0">
                <a:solidFill>
                  <a:srgbClr val="FFFFFF"/>
                </a:solidFill>
                <a:latin typeface="Times New Roman" panose="02020603050405020304" pitchFamily="18" charset="0"/>
                <a:cs typeface="Times New Roman" panose="02020603050405020304" pitchFamily="18" charset="0"/>
              </a:rPr>
              <a:t>slavery</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Faithful - honest </a:t>
            </a:r>
            <a:r>
              <a:rPr lang="en-US" sz="1600" dirty="0" smtClean="0">
                <a:solidFill>
                  <a:srgbClr val="FFFFFF"/>
                </a:solidFill>
                <a:latin typeface="Times New Roman" panose="02020603050405020304" pitchFamily="18" charset="0"/>
                <a:cs typeface="Times New Roman" panose="02020603050405020304" pitchFamily="18" charset="0"/>
              </a:rPr>
              <a:t>tithe			</a:t>
            </a:r>
            <a:r>
              <a:rPr lang="en-US" altLang="en-US" sz="1600" dirty="0" smtClean="0">
                <a:solidFill>
                  <a:srgbClr val="FFFFFF"/>
                </a:solidFill>
                <a:latin typeface="Times New Roman" panose="02020603050405020304" pitchFamily="18" charset="0"/>
                <a:cs typeface="Times New Roman" panose="02020603050405020304" pitchFamily="18" charset="0"/>
              </a:rPr>
              <a:t>No </a:t>
            </a:r>
            <a:r>
              <a:rPr lang="en-US" altLang="en-US" sz="1600" dirty="0">
                <a:solidFill>
                  <a:srgbClr val="FFFFFF"/>
                </a:solidFill>
                <a:latin typeface="Times New Roman" panose="02020603050405020304" pitchFamily="18" charset="0"/>
                <a:cs typeface="Times New Roman" panose="02020603050405020304" pitchFamily="18" charset="0"/>
              </a:rPr>
              <a:t>tithe - dishonest </a:t>
            </a:r>
            <a:r>
              <a:rPr lang="en-US" altLang="en-US" sz="1600" dirty="0" smtClean="0">
                <a:solidFill>
                  <a:srgbClr val="FFFFFF"/>
                </a:solidFill>
                <a:latin typeface="Times New Roman" panose="02020603050405020304" pitchFamily="18" charset="0"/>
                <a:cs typeface="Times New Roman" panose="02020603050405020304" pitchFamily="18" charset="0"/>
              </a:rPr>
              <a:t>tithe</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Happy family - needs </a:t>
            </a:r>
            <a:r>
              <a:rPr lang="en-US" sz="1600" dirty="0" smtClean="0">
                <a:solidFill>
                  <a:srgbClr val="FFFFFF"/>
                </a:solidFill>
                <a:latin typeface="Times New Roman" panose="02020603050405020304" pitchFamily="18" charset="0"/>
                <a:cs typeface="Times New Roman" panose="02020603050405020304" pitchFamily="18" charset="0"/>
              </a:rPr>
              <a:t>supplied			</a:t>
            </a:r>
            <a:r>
              <a:rPr lang="en-US" altLang="en-US" sz="1600" dirty="0" smtClean="0">
                <a:solidFill>
                  <a:srgbClr val="FFFFFF"/>
                </a:solidFill>
                <a:latin typeface="Times New Roman" panose="02020603050405020304" pitchFamily="18" charset="0"/>
                <a:cs typeface="Times New Roman" panose="02020603050405020304" pitchFamily="18" charset="0"/>
              </a:rPr>
              <a:t>Unhappy marriages</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Surplus – helping </a:t>
            </a:r>
            <a:r>
              <a:rPr lang="en-US" sz="160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others			</a:t>
            </a:r>
            <a:r>
              <a:rPr lang="en-US" altLang="en-US" sz="1600" dirty="0" smtClean="0">
                <a:solidFill>
                  <a:srgbClr val="FFFFFF"/>
                </a:solidFill>
                <a:latin typeface="Times New Roman" panose="02020603050405020304" pitchFamily="18" charset="0"/>
                <a:cs typeface="Times New Roman" panose="02020603050405020304" pitchFamily="18" charset="0"/>
              </a:rPr>
              <a:t>Distrust </a:t>
            </a:r>
            <a:r>
              <a:rPr lang="en-US" altLang="en-US" sz="1600" dirty="0">
                <a:solidFill>
                  <a:srgbClr val="FFFFFF"/>
                </a:solidFill>
                <a:latin typeface="Times New Roman" panose="02020603050405020304" pitchFamily="18" charset="0"/>
                <a:cs typeface="Times New Roman" panose="02020603050405020304" pitchFamily="18" charset="0"/>
              </a:rPr>
              <a:t>God and </a:t>
            </a:r>
            <a:r>
              <a:rPr lang="en-US" altLang="en-US" sz="1600" dirty="0" smtClean="0">
                <a:solidFill>
                  <a:srgbClr val="FFFFFF"/>
                </a:solidFill>
                <a:latin typeface="Times New Roman" panose="02020603050405020304" pitchFamily="18" charset="0"/>
                <a:cs typeface="Times New Roman" panose="02020603050405020304" pitchFamily="18" charset="0"/>
              </a:rPr>
              <a:t>Church</a:t>
            </a:r>
          </a:p>
          <a:p>
            <a:pPr>
              <a:lnSpc>
                <a:spcPct val="80000"/>
              </a:lnSpc>
              <a:spcBef>
                <a:spcPct val="20000"/>
              </a:spcBef>
              <a:buFontTx/>
              <a:buChar char="•"/>
              <a:defRPr/>
            </a:pPr>
            <a:r>
              <a:rPr lang="en-US" altLang="en-US" sz="1600" dirty="0">
                <a:solidFill>
                  <a:srgbClr val="FFFFFF"/>
                </a:solidFill>
                <a:latin typeface="Times New Roman" panose="02020603050405020304" pitchFamily="18" charset="0"/>
                <a:cs typeface="Times New Roman" panose="02020603050405020304" pitchFamily="18" charset="0"/>
              </a:rPr>
              <a:t> Advancing God’s </a:t>
            </a:r>
            <a:r>
              <a:rPr lang="en-US" altLang="en-US" sz="1600" dirty="0" smtClean="0">
                <a:solidFill>
                  <a:srgbClr val="FFFFFF"/>
                </a:solidFill>
                <a:latin typeface="Times New Roman" panose="02020603050405020304" pitchFamily="18" charset="0"/>
                <a:cs typeface="Times New Roman" panose="02020603050405020304" pitchFamily="18" charset="0"/>
              </a:rPr>
              <a:t>cause			Possessions </a:t>
            </a:r>
            <a:r>
              <a:rPr lang="en-US" altLang="en-US" sz="1600" dirty="0">
                <a:solidFill>
                  <a:srgbClr val="FFFFFF"/>
                </a:solidFill>
                <a:latin typeface="Times New Roman" panose="02020603050405020304" pitchFamily="18" charset="0"/>
                <a:cs typeface="Times New Roman" panose="02020603050405020304" pitchFamily="18" charset="0"/>
              </a:rPr>
              <a:t>glorify </a:t>
            </a:r>
            <a:r>
              <a:rPr lang="en-US" altLang="en-US" sz="1600" dirty="0" smtClean="0">
                <a:solidFill>
                  <a:srgbClr val="FFFFFF"/>
                </a:solidFill>
                <a:latin typeface="Times New Roman" panose="02020603050405020304" pitchFamily="18" charset="0"/>
                <a:cs typeface="Times New Roman" panose="02020603050405020304" pitchFamily="18" charset="0"/>
              </a:rPr>
              <a:t>man</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Total commitment – life glorifies </a:t>
            </a:r>
            <a:r>
              <a:rPr lang="en-US" sz="160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God</a:t>
            </a:r>
            <a:r>
              <a:rPr lang="en-US" altLang="en-US" sz="1600" dirty="0">
                <a:solidFill>
                  <a:srgbClr val="FFFFFF"/>
                </a:solidFill>
                <a:latin typeface="Times New Roman" panose="02020603050405020304" pitchFamily="18" charset="0"/>
                <a:cs typeface="Times New Roman" panose="02020603050405020304" pitchFamily="18" charset="0"/>
              </a:rPr>
              <a:t> </a:t>
            </a:r>
            <a:r>
              <a:rPr lang="en-US" altLang="en-US" sz="1600" dirty="0" smtClean="0">
                <a:solidFill>
                  <a:srgbClr val="FFFFFF"/>
                </a:solidFill>
                <a:latin typeface="Times New Roman" panose="02020603050405020304" pitchFamily="18" charset="0"/>
                <a:cs typeface="Times New Roman" panose="02020603050405020304" pitchFamily="18" charset="0"/>
              </a:rPr>
              <a:t>		No will</a:t>
            </a:r>
          </a:p>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Estate back to </a:t>
            </a:r>
            <a:r>
              <a:rPr lang="en-US" sz="160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God				</a:t>
            </a:r>
            <a:r>
              <a:rPr lang="en-US" altLang="en-US" sz="1600" dirty="0" smtClean="0">
                <a:solidFill>
                  <a:srgbClr val="FFFFFF"/>
                </a:solidFill>
                <a:latin typeface="Times New Roman" panose="02020603050405020304" pitchFamily="18" charset="0"/>
                <a:cs typeface="Times New Roman" panose="02020603050405020304" pitchFamily="18" charset="0"/>
              </a:rPr>
              <a:t>Estate </a:t>
            </a:r>
            <a:r>
              <a:rPr lang="en-US" altLang="en-US" sz="1600" dirty="0">
                <a:solidFill>
                  <a:srgbClr val="FFFFFF"/>
                </a:solidFill>
                <a:latin typeface="Times New Roman" panose="02020603050405020304" pitchFamily="18" charset="0"/>
                <a:cs typeface="Times New Roman" panose="02020603050405020304" pitchFamily="18" charset="0"/>
              </a:rPr>
              <a:t>to relatives</a:t>
            </a:r>
            <a:endParaRPr lang="en-GB" sz="1600" dirty="0">
              <a:solidFill>
                <a:srgbClr val="FFFFFF"/>
              </a:solidFill>
              <a:latin typeface="Times New Roman" pitchFamily="18" charset="0"/>
              <a:cs typeface="Times New Roman" panose="02020603050405020304" pitchFamily="18" charset="0"/>
            </a:endParaRPr>
          </a:p>
        </p:txBody>
      </p:sp>
      <p:sp>
        <p:nvSpPr>
          <p:cNvPr id="77840" name="Text Box 16"/>
          <p:cNvSpPr txBox="1">
            <a:spLocks noChangeArrowheads="1"/>
          </p:cNvSpPr>
          <p:nvPr/>
        </p:nvSpPr>
        <p:spPr bwMode="auto">
          <a:xfrm>
            <a:off x="2320925" y="396490"/>
            <a:ext cx="4267200" cy="28931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1600" b="1" dirty="0">
                <a:solidFill>
                  <a:srgbClr val="FFFFFF"/>
                </a:solidFill>
                <a:latin typeface="Times New Roman" panose="02020603050405020304" pitchFamily="18" charset="0"/>
                <a:cs typeface="Times New Roman" panose="02020603050405020304" pitchFamily="18" charset="0"/>
              </a:rPr>
              <a:t>…</a:t>
            </a:r>
            <a:r>
              <a:rPr lang="en-US" sz="1600" b="1" u="sng" dirty="0">
                <a:solidFill>
                  <a:srgbClr val="FFFFFF"/>
                </a:solidFill>
                <a:latin typeface="Times New Roman" panose="02020603050405020304" pitchFamily="18" charset="0"/>
                <a:cs typeface="Times New Roman" panose="02020603050405020304" pitchFamily="18" charset="0"/>
              </a:rPr>
              <a:t>for your life</a:t>
            </a:r>
            <a:endParaRPr lang="en-GB" sz="1600" dirty="0">
              <a:solidFill>
                <a:srgbClr val="FFFFFF"/>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371220901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35"/>
                                        </p:tgtEl>
                                        <p:attrNameLst>
                                          <p:attrName>style.visibility</p:attrName>
                                        </p:attrNameLst>
                                      </p:cBhvr>
                                      <p:to>
                                        <p:strVal val="visible"/>
                                      </p:to>
                                    </p:set>
                                    <p:anim calcmode="lin" valueType="num">
                                      <p:cBhvr additive="base">
                                        <p:cTn id="7" dur="500" fill="hold"/>
                                        <p:tgtEl>
                                          <p:spTgt spid="77835"/>
                                        </p:tgtEl>
                                        <p:attrNameLst>
                                          <p:attrName>ppt_x</p:attrName>
                                        </p:attrNameLst>
                                      </p:cBhvr>
                                      <p:tavLst>
                                        <p:tav tm="0">
                                          <p:val>
                                            <p:strVal val="0-#ppt_w/2"/>
                                          </p:val>
                                        </p:tav>
                                        <p:tav tm="100000">
                                          <p:val>
                                            <p:strVal val="#ppt_x"/>
                                          </p:val>
                                        </p:tav>
                                      </p:tavLst>
                                    </p:anim>
                                    <p:anim calcmode="lin" valueType="num">
                                      <p:cBhvr additive="base">
                                        <p:cTn id="8" dur="500" fill="hold"/>
                                        <p:tgtEl>
                                          <p:spTgt spid="778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41" name="Picture 17" descr="GR004"/>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36513" y="0"/>
            <a:ext cx="45370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2" name="Picture 18" descr="D034A"/>
          <p:cNvPicPr>
            <a:picLocks noChangeAspect="1" noChangeArrowheads="1"/>
          </p:cNvPicPr>
          <p:nvPr/>
        </p:nvPicPr>
        <p:blipFill>
          <a:blip r:embed="rId4">
            <a:lum bright="-10000"/>
            <a:extLst>
              <a:ext uri="{28A0092B-C50C-407E-A947-70E740481C1C}">
                <a14:useLocalDpi xmlns:a14="http://schemas.microsoft.com/office/drawing/2010/main" val="0"/>
              </a:ext>
            </a:extLst>
          </a:blip>
          <a:srcRect/>
          <a:stretch>
            <a:fillRect/>
          </a:stretch>
        </p:blipFill>
        <p:spPr bwMode="auto">
          <a:xfrm>
            <a:off x="4427538" y="0"/>
            <a:ext cx="47164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2533"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77828" name="Text Box 4"/>
          <p:cNvSpPr txBox="1">
            <a:spLocks noChangeArrowheads="1"/>
          </p:cNvSpPr>
          <p:nvPr/>
        </p:nvSpPr>
        <p:spPr bwMode="auto">
          <a:xfrm>
            <a:off x="4648200" y="1820863"/>
            <a:ext cx="41910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Man the owner of </a:t>
            </a:r>
          </a:p>
          <a:p>
            <a:pPr eaLnBrk="1" hangingPunct="1">
              <a:lnSpc>
                <a:spcPct val="80000"/>
              </a:lnSpc>
              <a:spcBef>
                <a:spcPct val="20000"/>
              </a:spcBef>
            </a:pPr>
            <a:r>
              <a:rPr lang="en-US" altLang="en-US" sz="3300">
                <a:solidFill>
                  <a:srgbClr val="FFFFFF"/>
                </a:solidFill>
              </a:rPr>
              <a:t>   possessions</a:t>
            </a:r>
            <a:endParaRPr lang="en-GB" altLang="en-US" sz="3300">
              <a:solidFill>
                <a:srgbClr val="FFFFFF"/>
              </a:solidFill>
              <a:latin typeface="Times New Roman" panose="02020603050405020304" pitchFamily="18" charset="0"/>
            </a:endParaRPr>
          </a:p>
        </p:txBody>
      </p:sp>
      <p:sp>
        <p:nvSpPr>
          <p:cNvPr id="77829" name="Text Box 5"/>
          <p:cNvSpPr txBox="1">
            <a:spLocks noChangeArrowheads="1"/>
          </p:cNvSpPr>
          <p:nvPr/>
        </p:nvSpPr>
        <p:spPr bwMode="auto">
          <a:xfrm>
            <a:off x="4648200" y="3124200"/>
            <a:ext cx="40386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In debt–Interest </a:t>
            </a:r>
          </a:p>
          <a:p>
            <a:pPr eaLnBrk="1" hangingPunct="1">
              <a:lnSpc>
                <a:spcPct val="80000"/>
              </a:lnSpc>
              <a:spcBef>
                <a:spcPct val="20000"/>
              </a:spcBef>
            </a:pPr>
            <a:r>
              <a:rPr lang="en-US" altLang="en-US" sz="3300">
                <a:solidFill>
                  <a:srgbClr val="FFFFFF"/>
                </a:solidFill>
              </a:rPr>
              <a:t>   slavery</a:t>
            </a:r>
            <a:endParaRPr lang="en-GB" altLang="en-US" sz="3300">
              <a:solidFill>
                <a:srgbClr val="FFFFFF"/>
              </a:solidFill>
              <a:latin typeface="Times New Roman" panose="02020603050405020304" pitchFamily="18" charset="0"/>
            </a:endParaRPr>
          </a:p>
        </p:txBody>
      </p:sp>
      <p:sp>
        <p:nvSpPr>
          <p:cNvPr id="77830" name="Text Box 6"/>
          <p:cNvSpPr txBox="1">
            <a:spLocks noChangeArrowheads="1"/>
          </p:cNvSpPr>
          <p:nvPr/>
        </p:nvSpPr>
        <p:spPr bwMode="auto">
          <a:xfrm>
            <a:off x="4648200" y="4259263"/>
            <a:ext cx="42672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No tithe - dishonest </a:t>
            </a:r>
          </a:p>
          <a:p>
            <a:pPr eaLnBrk="1" hangingPunct="1">
              <a:lnSpc>
                <a:spcPct val="80000"/>
              </a:lnSpc>
              <a:spcBef>
                <a:spcPct val="20000"/>
              </a:spcBef>
            </a:pPr>
            <a:r>
              <a:rPr lang="en-US" altLang="en-US" sz="3300">
                <a:solidFill>
                  <a:srgbClr val="FFFFFF"/>
                </a:solidFill>
              </a:rPr>
              <a:t>   tithe</a:t>
            </a:r>
            <a:endParaRPr lang="en-GB" altLang="en-US" sz="3300">
              <a:solidFill>
                <a:srgbClr val="FFFFFF"/>
              </a:solidFill>
              <a:latin typeface="Times New Roman" panose="02020603050405020304" pitchFamily="18" charset="0"/>
            </a:endParaRPr>
          </a:p>
        </p:txBody>
      </p:sp>
      <p:sp>
        <p:nvSpPr>
          <p:cNvPr id="77831" name="Text Box 7"/>
          <p:cNvSpPr txBox="1">
            <a:spLocks noChangeArrowheads="1"/>
          </p:cNvSpPr>
          <p:nvPr/>
        </p:nvSpPr>
        <p:spPr bwMode="auto">
          <a:xfrm>
            <a:off x="4648200" y="5448300"/>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Unhappy marriages</a:t>
            </a:r>
            <a:endParaRPr lang="en-GB" altLang="en-US" sz="3300">
              <a:solidFill>
                <a:srgbClr val="FFFFFF"/>
              </a:solidFill>
              <a:latin typeface="Times New Roman" panose="02020603050405020304" pitchFamily="18" charset="0"/>
            </a:endParaRPr>
          </a:p>
        </p:txBody>
      </p:sp>
      <p:sp>
        <p:nvSpPr>
          <p:cNvPr id="22538" name="Text Box 8"/>
          <p:cNvSpPr txBox="1">
            <a:spLocks noChangeArrowheads="1"/>
          </p:cNvSpPr>
          <p:nvPr/>
        </p:nvSpPr>
        <p:spPr bwMode="auto">
          <a:xfrm>
            <a:off x="4537075" y="301625"/>
            <a:ext cx="457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b="1" u="sng" dirty="0">
                <a:solidFill>
                  <a:srgbClr val="FFFFFF"/>
                </a:solidFill>
              </a:rPr>
              <a:t>Satan’s Plan</a:t>
            </a:r>
            <a:endParaRPr lang="en-GB" altLang="en-US" sz="4800" b="1" u="sng" dirty="0">
              <a:solidFill>
                <a:srgbClr val="FFFFFF"/>
              </a:solidFill>
            </a:endParaRPr>
          </a:p>
        </p:txBody>
      </p:sp>
      <p:sp>
        <p:nvSpPr>
          <p:cNvPr id="77834" name="Text Box 10"/>
          <p:cNvSpPr txBox="1">
            <a:spLocks noChangeArrowheads="1"/>
          </p:cNvSpPr>
          <p:nvPr/>
        </p:nvSpPr>
        <p:spPr bwMode="auto">
          <a:xfrm>
            <a:off x="107950" y="404813"/>
            <a:ext cx="4267200" cy="677862"/>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800" b="1" u="sng" dirty="0">
                <a:solidFill>
                  <a:srgbClr val="FFFFFF"/>
                </a:solidFill>
                <a:effectLst>
                  <a:outerShdw blurRad="38100" dist="38100" dir="2700000" algn="tl">
                    <a:srgbClr val="000000"/>
                  </a:outerShdw>
                </a:effectLst>
                <a:latin typeface="Arial" charset="0"/>
              </a:rPr>
              <a:t>God’s Plan</a:t>
            </a:r>
            <a:endParaRPr lang="en-GB" sz="4800" dirty="0">
              <a:solidFill>
                <a:srgbClr val="FFFFFF"/>
              </a:solidFill>
              <a:effectLst>
                <a:outerShdw blurRad="38100" dist="38100" dir="2700000" algn="tl">
                  <a:srgbClr val="000000"/>
                </a:outerShdw>
              </a:effectLst>
              <a:latin typeface="Times New Roman" pitchFamily="18" charset="0"/>
            </a:endParaRPr>
          </a:p>
        </p:txBody>
      </p:sp>
      <p:sp>
        <p:nvSpPr>
          <p:cNvPr id="77835" name="Text Box 11"/>
          <p:cNvSpPr txBox="1">
            <a:spLocks noChangeArrowheads="1"/>
          </p:cNvSpPr>
          <p:nvPr/>
        </p:nvSpPr>
        <p:spPr bwMode="auto">
          <a:xfrm>
            <a:off x="152400" y="1828800"/>
            <a:ext cx="41910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latin typeface="Arial" charset="0"/>
              </a:rPr>
              <a:t>  </a:t>
            </a:r>
            <a:r>
              <a:rPr lang="en-US" sz="3300" dirty="0">
                <a:solidFill>
                  <a:srgbClr val="FFFFFF"/>
                </a:solidFill>
                <a:effectLst>
                  <a:outerShdw blurRad="38100" dist="38100" dir="2700000" algn="tl">
                    <a:srgbClr val="000000"/>
                  </a:outerShdw>
                </a:effectLst>
                <a:latin typeface="Arial" charset="0"/>
              </a:rPr>
              <a:t>God - Owner /</a:t>
            </a:r>
          </a:p>
          <a:p>
            <a:pPr>
              <a:lnSpc>
                <a:spcPct val="80000"/>
              </a:lnSpc>
              <a:spcBef>
                <a:spcPct val="20000"/>
              </a:spcBef>
              <a:defRPr/>
            </a:pPr>
            <a:r>
              <a:rPr lang="en-US" sz="3300" dirty="0">
                <a:solidFill>
                  <a:srgbClr val="FFFFFF"/>
                </a:solidFill>
                <a:effectLst>
                  <a:outerShdw blurRad="38100" dist="38100" dir="2700000" algn="tl">
                    <a:srgbClr val="000000"/>
                  </a:outerShdw>
                </a:effectLst>
                <a:latin typeface="Arial" charset="0"/>
              </a:rPr>
              <a:t>       Man - Steward</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77836" name="Text Box 12"/>
          <p:cNvSpPr txBox="1">
            <a:spLocks noChangeArrowheads="1"/>
          </p:cNvSpPr>
          <p:nvPr/>
        </p:nvSpPr>
        <p:spPr bwMode="auto">
          <a:xfrm>
            <a:off x="152400" y="3040063"/>
            <a:ext cx="4343400" cy="998537"/>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latin typeface="Arial" charset="0"/>
              </a:rPr>
              <a:t>  </a:t>
            </a:r>
            <a:r>
              <a:rPr lang="en-US" sz="3300" dirty="0">
                <a:solidFill>
                  <a:srgbClr val="FFFFFF"/>
                </a:solidFill>
                <a:effectLst>
                  <a:outerShdw blurRad="38100" dist="38100" dir="2700000" algn="tl">
                    <a:srgbClr val="000000"/>
                  </a:outerShdw>
                </a:effectLst>
                <a:latin typeface="Arial" charset="0"/>
              </a:rPr>
              <a:t>No debts-  </a:t>
            </a:r>
          </a:p>
          <a:p>
            <a:pPr>
              <a:lnSpc>
                <a:spcPct val="80000"/>
              </a:lnSpc>
              <a:spcBef>
                <a:spcPct val="20000"/>
              </a:spcBef>
              <a:defRPr/>
            </a:pPr>
            <a:r>
              <a:rPr lang="en-US" sz="3300" dirty="0">
                <a:solidFill>
                  <a:srgbClr val="FFFFFF"/>
                </a:solidFill>
                <a:effectLst>
                  <a:outerShdw blurRad="38100" dist="38100" dir="2700000" algn="tl">
                    <a:srgbClr val="000000"/>
                  </a:outerShdw>
                </a:effectLst>
                <a:latin typeface="Arial" charset="0"/>
              </a:rPr>
              <a:t>       Financially free</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77837" name="Text Box 13"/>
          <p:cNvSpPr txBox="1">
            <a:spLocks noChangeArrowheads="1"/>
          </p:cNvSpPr>
          <p:nvPr/>
        </p:nvSpPr>
        <p:spPr bwMode="auto">
          <a:xfrm>
            <a:off x="152400" y="4229100"/>
            <a:ext cx="4419600" cy="495300"/>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effectLst>
                  <a:outerShdw blurRad="38100" dist="38100" dir="2700000" algn="tl">
                    <a:srgbClr val="000000"/>
                  </a:outerShdw>
                </a:effectLst>
                <a:latin typeface="Arial" charset="0"/>
              </a:rPr>
              <a:t>  Faithful-honest tithe</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77838" name="Text Box 14"/>
          <p:cNvSpPr txBox="1">
            <a:spLocks noChangeArrowheads="1"/>
          </p:cNvSpPr>
          <p:nvPr/>
        </p:nvSpPr>
        <p:spPr bwMode="auto">
          <a:xfrm>
            <a:off x="152400" y="5402263"/>
            <a:ext cx="4343400" cy="998537"/>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Happy family-needs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supplied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7840" name="Text Box 16"/>
          <p:cNvSpPr txBox="1">
            <a:spLocks noChangeArrowheads="1"/>
          </p:cNvSpPr>
          <p:nvPr/>
        </p:nvSpPr>
        <p:spPr bwMode="auto">
          <a:xfrm>
            <a:off x="2320925" y="1095375"/>
            <a:ext cx="4267200" cy="62865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400" b="1">
                <a:solidFill>
                  <a:srgbClr val="FFFFFF"/>
                </a:solidFill>
                <a:effectLst>
                  <a:outerShdw blurRad="38100" dist="38100" dir="2700000" algn="tl">
                    <a:srgbClr val="000000"/>
                  </a:outerShdw>
                </a:effectLst>
                <a:latin typeface="Arial" charset="0"/>
              </a:rPr>
              <a:t>…</a:t>
            </a:r>
            <a:r>
              <a:rPr lang="en-US" sz="4400" b="1" u="sng">
                <a:solidFill>
                  <a:srgbClr val="FFFFFF"/>
                </a:solidFill>
                <a:effectLst>
                  <a:outerShdw blurRad="38100" dist="38100" dir="2700000" algn="tl">
                    <a:srgbClr val="000000"/>
                  </a:outerShdw>
                </a:effectLst>
                <a:latin typeface="Arial" charset="0"/>
              </a:rPr>
              <a:t>for your life</a:t>
            </a:r>
            <a:endParaRPr lang="en-GB" sz="4400">
              <a:solidFill>
                <a:srgbClr val="FFFFFF"/>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130003227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41"/>
                                        </p:tgtEl>
                                        <p:attrNameLst>
                                          <p:attrName>style.visibility</p:attrName>
                                        </p:attrNameLst>
                                      </p:cBhvr>
                                      <p:to>
                                        <p:strVal val="visible"/>
                                      </p:to>
                                    </p:set>
                                    <p:animEffect transition="in" filter="fade">
                                      <p:cBhvr>
                                        <p:cTn id="7" dur="1000"/>
                                        <p:tgtEl>
                                          <p:spTgt spid="778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7842"/>
                                        </p:tgtEl>
                                        <p:attrNameLst>
                                          <p:attrName>style.visibility</p:attrName>
                                        </p:attrNameLst>
                                      </p:cBhvr>
                                      <p:to>
                                        <p:strVal val="visible"/>
                                      </p:to>
                                    </p:set>
                                    <p:animEffect transition="in" filter="fade">
                                      <p:cBhvr>
                                        <p:cTn id="12" dur="1000"/>
                                        <p:tgtEl>
                                          <p:spTgt spid="778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7835"/>
                                        </p:tgtEl>
                                        <p:attrNameLst>
                                          <p:attrName>style.visibility</p:attrName>
                                        </p:attrNameLst>
                                      </p:cBhvr>
                                      <p:to>
                                        <p:strVal val="visible"/>
                                      </p:to>
                                    </p:set>
                                    <p:anim calcmode="lin" valueType="num">
                                      <p:cBhvr additive="base">
                                        <p:cTn id="17" dur="500" fill="hold"/>
                                        <p:tgtEl>
                                          <p:spTgt spid="77835"/>
                                        </p:tgtEl>
                                        <p:attrNameLst>
                                          <p:attrName>ppt_x</p:attrName>
                                        </p:attrNameLst>
                                      </p:cBhvr>
                                      <p:tavLst>
                                        <p:tav tm="0">
                                          <p:val>
                                            <p:strVal val="0-#ppt_w/2"/>
                                          </p:val>
                                        </p:tav>
                                        <p:tav tm="100000">
                                          <p:val>
                                            <p:strVal val="#ppt_x"/>
                                          </p:val>
                                        </p:tav>
                                      </p:tavLst>
                                    </p:anim>
                                    <p:anim calcmode="lin" valueType="num">
                                      <p:cBhvr additive="base">
                                        <p:cTn id="18" dur="500" fill="hold"/>
                                        <p:tgtEl>
                                          <p:spTgt spid="7783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7828"/>
                                        </p:tgtEl>
                                        <p:attrNameLst>
                                          <p:attrName>style.visibility</p:attrName>
                                        </p:attrNameLst>
                                      </p:cBhvr>
                                      <p:to>
                                        <p:strVal val="visible"/>
                                      </p:to>
                                    </p:set>
                                    <p:anim calcmode="lin" valueType="num">
                                      <p:cBhvr additive="base">
                                        <p:cTn id="23" dur="500" fill="hold"/>
                                        <p:tgtEl>
                                          <p:spTgt spid="77828"/>
                                        </p:tgtEl>
                                        <p:attrNameLst>
                                          <p:attrName>ppt_x</p:attrName>
                                        </p:attrNameLst>
                                      </p:cBhvr>
                                      <p:tavLst>
                                        <p:tav tm="0">
                                          <p:val>
                                            <p:strVal val="1+#ppt_w/2"/>
                                          </p:val>
                                        </p:tav>
                                        <p:tav tm="100000">
                                          <p:val>
                                            <p:strVal val="#ppt_x"/>
                                          </p:val>
                                        </p:tav>
                                      </p:tavLst>
                                    </p:anim>
                                    <p:anim calcmode="lin" valueType="num">
                                      <p:cBhvr additive="base">
                                        <p:cTn id="24"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7836"/>
                                        </p:tgtEl>
                                        <p:attrNameLst>
                                          <p:attrName>style.visibility</p:attrName>
                                        </p:attrNameLst>
                                      </p:cBhvr>
                                      <p:to>
                                        <p:strVal val="visible"/>
                                      </p:to>
                                    </p:set>
                                    <p:anim calcmode="lin" valueType="num">
                                      <p:cBhvr additive="base">
                                        <p:cTn id="29" dur="500" fill="hold"/>
                                        <p:tgtEl>
                                          <p:spTgt spid="77836"/>
                                        </p:tgtEl>
                                        <p:attrNameLst>
                                          <p:attrName>ppt_x</p:attrName>
                                        </p:attrNameLst>
                                      </p:cBhvr>
                                      <p:tavLst>
                                        <p:tav tm="0">
                                          <p:val>
                                            <p:strVal val="0-#ppt_w/2"/>
                                          </p:val>
                                        </p:tav>
                                        <p:tav tm="100000">
                                          <p:val>
                                            <p:strVal val="#ppt_x"/>
                                          </p:val>
                                        </p:tav>
                                      </p:tavLst>
                                    </p:anim>
                                    <p:anim calcmode="lin" valueType="num">
                                      <p:cBhvr additive="base">
                                        <p:cTn id="30" dur="500" fill="hold"/>
                                        <p:tgtEl>
                                          <p:spTgt spid="7783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7829"/>
                                        </p:tgtEl>
                                        <p:attrNameLst>
                                          <p:attrName>style.visibility</p:attrName>
                                        </p:attrNameLst>
                                      </p:cBhvr>
                                      <p:to>
                                        <p:strVal val="visible"/>
                                      </p:to>
                                    </p:set>
                                    <p:anim calcmode="lin" valueType="num">
                                      <p:cBhvr additive="base">
                                        <p:cTn id="35" dur="500" fill="hold"/>
                                        <p:tgtEl>
                                          <p:spTgt spid="77829"/>
                                        </p:tgtEl>
                                        <p:attrNameLst>
                                          <p:attrName>ppt_x</p:attrName>
                                        </p:attrNameLst>
                                      </p:cBhvr>
                                      <p:tavLst>
                                        <p:tav tm="0">
                                          <p:val>
                                            <p:strVal val="1+#ppt_w/2"/>
                                          </p:val>
                                        </p:tav>
                                        <p:tav tm="100000">
                                          <p:val>
                                            <p:strVal val="#ppt_x"/>
                                          </p:val>
                                        </p:tav>
                                      </p:tavLst>
                                    </p:anim>
                                    <p:anim calcmode="lin" valueType="num">
                                      <p:cBhvr additive="base">
                                        <p:cTn id="36" dur="500" fill="hold"/>
                                        <p:tgtEl>
                                          <p:spTgt spid="77829"/>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77837"/>
                                        </p:tgtEl>
                                        <p:attrNameLst>
                                          <p:attrName>style.visibility</p:attrName>
                                        </p:attrNameLst>
                                      </p:cBhvr>
                                      <p:to>
                                        <p:strVal val="visible"/>
                                      </p:to>
                                    </p:set>
                                    <p:anim calcmode="lin" valueType="num">
                                      <p:cBhvr additive="base">
                                        <p:cTn id="41" dur="500" fill="hold"/>
                                        <p:tgtEl>
                                          <p:spTgt spid="77837"/>
                                        </p:tgtEl>
                                        <p:attrNameLst>
                                          <p:attrName>ppt_x</p:attrName>
                                        </p:attrNameLst>
                                      </p:cBhvr>
                                      <p:tavLst>
                                        <p:tav tm="0">
                                          <p:val>
                                            <p:strVal val="0-#ppt_w/2"/>
                                          </p:val>
                                        </p:tav>
                                        <p:tav tm="100000">
                                          <p:val>
                                            <p:strVal val="#ppt_x"/>
                                          </p:val>
                                        </p:tav>
                                      </p:tavLst>
                                    </p:anim>
                                    <p:anim calcmode="lin" valueType="num">
                                      <p:cBhvr additive="base">
                                        <p:cTn id="42" dur="500" fill="hold"/>
                                        <p:tgtEl>
                                          <p:spTgt spid="77837"/>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7830"/>
                                        </p:tgtEl>
                                        <p:attrNameLst>
                                          <p:attrName>style.visibility</p:attrName>
                                        </p:attrNameLst>
                                      </p:cBhvr>
                                      <p:to>
                                        <p:strVal val="visible"/>
                                      </p:to>
                                    </p:set>
                                    <p:anim calcmode="lin" valueType="num">
                                      <p:cBhvr additive="base">
                                        <p:cTn id="47" dur="500" fill="hold"/>
                                        <p:tgtEl>
                                          <p:spTgt spid="77830"/>
                                        </p:tgtEl>
                                        <p:attrNameLst>
                                          <p:attrName>ppt_x</p:attrName>
                                        </p:attrNameLst>
                                      </p:cBhvr>
                                      <p:tavLst>
                                        <p:tav tm="0">
                                          <p:val>
                                            <p:strVal val="1+#ppt_w/2"/>
                                          </p:val>
                                        </p:tav>
                                        <p:tav tm="100000">
                                          <p:val>
                                            <p:strVal val="#ppt_x"/>
                                          </p:val>
                                        </p:tav>
                                      </p:tavLst>
                                    </p:anim>
                                    <p:anim calcmode="lin" valueType="num">
                                      <p:cBhvr additive="base">
                                        <p:cTn id="48" dur="500" fill="hold"/>
                                        <p:tgtEl>
                                          <p:spTgt spid="77830"/>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7838"/>
                                        </p:tgtEl>
                                        <p:attrNameLst>
                                          <p:attrName>style.visibility</p:attrName>
                                        </p:attrNameLst>
                                      </p:cBhvr>
                                      <p:to>
                                        <p:strVal val="visible"/>
                                      </p:to>
                                    </p:set>
                                    <p:anim calcmode="lin" valueType="num">
                                      <p:cBhvr additive="base">
                                        <p:cTn id="53" dur="500" fill="hold"/>
                                        <p:tgtEl>
                                          <p:spTgt spid="77838"/>
                                        </p:tgtEl>
                                        <p:attrNameLst>
                                          <p:attrName>ppt_x</p:attrName>
                                        </p:attrNameLst>
                                      </p:cBhvr>
                                      <p:tavLst>
                                        <p:tav tm="0">
                                          <p:val>
                                            <p:strVal val="0-#ppt_w/2"/>
                                          </p:val>
                                        </p:tav>
                                        <p:tav tm="100000">
                                          <p:val>
                                            <p:strVal val="#ppt_x"/>
                                          </p:val>
                                        </p:tav>
                                      </p:tavLst>
                                    </p:anim>
                                    <p:anim calcmode="lin" valueType="num">
                                      <p:cBhvr additive="base">
                                        <p:cTn id="54" dur="500" fill="hold"/>
                                        <p:tgtEl>
                                          <p:spTgt spid="77838"/>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7831"/>
                                        </p:tgtEl>
                                        <p:attrNameLst>
                                          <p:attrName>style.visibility</p:attrName>
                                        </p:attrNameLst>
                                      </p:cBhvr>
                                      <p:to>
                                        <p:strVal val="visible"/>
                                      </p:to>
                                    </p:set>
                                    <p:anim calcmode="lin" valueType="num">
                                      <p:cBhvr additive="base">
                                        <p:cTn id="59" dur="500" fill="hold"/>
                                        <p:tgtEl>
                                          <p:spTgt spid="77831"/>
                                        </p:tgtEl>
                                        <p:attrNameLst>
                                          <p:attrName>ppt_x</p:attrName>
                                        </p:attrNameLst>
                                      </p:cBhvr>
                                      <p:tavLst>
                                        <p:tav tm="0">
                                          <p:val>
                                            <p:strVal val="1+#ppt_w/2"/>
                                          </p:val>
                                        </p:tav>
                                        <p:tav tm="100000">
                                          <p:val>
                                            <p:strVal val="#ppt_x"/>
                                          </p:val>
                                        </p:tav>
                                      </p:tavLst>
                                    </p:anim>
                                    <p:anim calcmode="lin" valueType="num">
                                      <p:cBhvr additive="base">
                                        <p:cTn id="60" dur="500" fill="hold"/>
                                        <p:tgtEl>
                                          <p:spTgt spid="778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utoUpdateAnimBg="0"/>
      <p:bldP spid="77829" grpId="0" autoUpdateAnimBg="0"/>
      <p:bldP spid="77830" grpId="0" autoUpdateAnimBg="0"/>
      <p:bldP spid="77831" grpId="0" autoUpdateAnimBg="0"/>
      <p:bldP spid="77835" grpId="0" autoUpdateAnimBg="0"/>
      <p:bldP spid="77836" grpId="0" autoUpdateAnimBg="0"/>
      <p:bldP spid="77837" grpId="0" autoUpdateAnimBg="0"/>
      <p:bldP spid="7783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7" descr="D034A"/>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4427538" y="0"/>
            <a:ext cx="47164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16" descr="GR004"/>
          <p:cNvPicPr>
            <a:picLocks noChangeAspect="1" noChangeArrowheads="1"/>
          </p:cNvPicPr>
          <p:nvPr/>
        </p:nvPicPr>
        <p:blipFill>
          <a:blip r:embed="rId4">
            <a:lum bright="-10000"/>
            <a:extLst>
              <a:ext uri="{28A0092B-C50C-407E-A947-70E740481C1C}">
                <a14:useLocalDpi xmlns:a14="http://schemas.microsoft.com/office/drawing/2010/main" val="0"/>
              </a:ext>
            </a:extLst>
          </a:blip>
          <a:srcRect/>
          <a:stretch>
            <a:fillRect/>
          </a:stretch>
        </p:blipFill>
        <p:spPr bwMode="auto">
          <a:xfrm>
            <a:off x="-36513" y="0"/>
            <a:ext cx="45370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3557"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78852" name="Text Box 4"/>
          <p:cNvSpPr txBox="1">
            <a:spLocks noChangeArrowheads="1"/>
          </p:cNvSpPr>
          <p:nvPr/>
        </p:nvSpPr>
        <p:spPr bwMode="auto">
          <a:xfrm>
            <a:off x="4648200" y="1820863"/>
            <a:ext cx="41910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Distrust God and </a:t>
            </a:r>
          </a:p>
          <a:p>
            <a:pPr eaLnBrk="1" hangingPunct="1">
              <a:lnSpc>
                <a:spcPct val="80000"/>
              </a:lnSpc>
              <a:spcBef>
                <a:spcPct val="20000"/>
              </a:spcBef>
            </a:pPr>
            <a:r>
              <a:rPr lang="en-US" altLang="en-US" sz="3300">
                <a:solidFill>
                  <a:srgbClr val="FFFFFF"/>
                </a:solidFill>
              </a:rPr>
              <a:t>       Church</a:t>
            </a:r>
            <a:endParaRPr lang="en-GB" altLang="en-US" sz="3300">
              <a:solidFill>
                <a:srgbClr val="FFFFFF"/>
              </a:solidFill>
              <a:latin typeface="Times New Roman" panose="02020603050405020304" pitchFamily="18" charset="0"/>
            </a:endParaRPr>
          </a:p>
        </p:txBody>
      </p:sp>
      <p:sp>
        <p:nvSpPr>
          <p:cNvPr id="78853" name="Text Box 5"/>
          <p:cNvSpPr txBox="1">
            <a:spLocks noChangeArrowheads="1"/>
          </p:cNvSpPr>
          <p:nvPr/>
        </p:nvSpPr>
        <p:spPr bwMode="auto">
          <a:xfrm>
            <a:off x="4648200" y="3124200"/>
            <a:ext cx="40386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Possessions </a:t>
            </a:r>
          </a:p>
          <a:p>
            <a:pPr eaLnBrk="1" hangingPunct="1">
              <a:lnSpc>
                <a:spcPct val="80000"/>
              </a:lnSpc>
              <a:spcBef>
                <a:spcPct val="20000"/>
              </a:spcBef>
            </a:pPr>
            <a:r>
              <a:rPr lang="en-US" altLang="en-US" sz="3300">
                <a:solidFill>
                  <a:srgbClr val="FFFFFF"/>
                </a:solidFill>
              </a:rPr>
              <a:t>       glorify man</a:t>
            </a:r>
            <a:endParaRPr lang="en-GB" altLang="en-US" sz="3300">
              <a:solidFill>
                <a:srgbClr val="FFFFFF"/>
              </a:solidFill>
              <a:latin typeface="Times New Roman" panose="02020603050405020304" pitchFamily="18" charset="0"/>
            </a:endParaRPr>
          </a:p>
        </p:txBody>
      </p:sp>
      <p:sp>
        <p:nvSpPr>
          <p:cNvPr id="78854" name="Text Box 6"/>
          <p:cNvSpPr txBox="1">
            <a:spLocks noChangeArrowheads="1"/>
          </p:cNvSpPr>
          <p:nvPr/>
        </p:nvSpPr>
        <p:spPr bwMode="auto">
          <a:xfrm>
            <a:off x="4648200" y="4259263"/>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No will</a:t>
            </a:r>
            <a:endParaRPr lang="en-GB" altLang="en-US" sz="3300">
              <a:solidFill>
                <a:srgbClr val="FFFFFF"/>
              </a:solidFill>
              <a:latin typeface="Times New Roman" panose="02020603050405020304" pitchFamily="18" charset="0"/>
            </a:endParaRPr>
          </a:p>
        </p:txBody>
      </p:sp>
      <p:sp>
        <p:nvSpPr>
          <p:cNvPr id="78855" name="Text Box 7"/>
          <p:cNvSpPr txBox="1">
            <a:spLocks noChangeArrowheads="1"/>
          </p:cNvSpPr>
          <p:nvPr/>
        </p:nvSpPr>
        <p:spPr bwMode="auto">
          <a:xfrm>
            <a:off x="4648200" y="5448300"/>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Estate to relatives</a:t>
            </a:r>
            <a:endParaRPr lang="en-GB" altLang="en-US" sz="3300">
              <a:solidFill>
                <a:srgbClr val="FFFFFF"/>
              </a:solidFill>
              <a:latin typeface="Times New Roman" panose="02020603050405020304" pitchFamily="18" charset="0"/>
            </a:endParaRPr>
          </a:p>
        </p:txBody>
      </p:sp>
      <p:sp>
        <p:nvSpPr>
          <p:cNvPr id="78859" name="Text Box 11"/>
          <p:cNvSpPr txBox="1">
            <a:spLocks noChangeArrowheads="1"/>
          </p:cNvSpPr>
          <p:nvPr/>
        </p:nvSpPr>
        <p:spPr bwMode="auto">
          <a:xfrm>
            <a:off x="152400" y="1828800"/>
            <a:ext cx="41910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Surplus – helping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others</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8860" name="Text Box 12"/>
          <p:cNvSpPr txBox="1">
            <a:spLocks noChangeArrowheads="1"/>
          </p:cNvSpPr>
          <p:nvPr/>
        </p:nvSpPr>
        <p:spPr bwMode="auto">
          <a:xfrm>
            <a:off x="152400" y="3040063"/>
            <a:ext cx="434340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3300">
                <a:solidFill>
                  <a:srgbClr val="FFFFFF"/>
                </a:solidFill>
              </a:rPr>
              <a:t>  Advancing God’s </a:t>
            </a:r>
          </a:p>
          <a:p>
            <a:pPr eaLnBrk="1" hangingPunct="1">
              <a:lnSpc>
                <a:spcPct val="80000"/>
              </a:lnSpc>
              <a:spcBef>
                <a:spcPct val="20000"/>
              </a:spcBef>
            </a:pPr>
            <a:r>
              <a:rPr lang="en-US" altLang="en-US" sz="3300">
                <a:solidFill>
                  <a:srgbClr val="FFFFFF"/>
                </a:solidFill>
              </a:rPr>
              <a:t>       cause</a:t>
            </a:r>
            <a:endParaRPr lang="en-GB" altLang="en-US" sz="3300">
              <a:solidFill>
                <a:srgbClr val="FFFFFF"/>
              </a:solidFill>
              <a:latin typeface="Times New Roman" panose="02020603050405020304" pitchFamily="18" charset="0"/>
            </a:endParaRPr>
          </a:p>
        </p:txBody>
      </p:sp>
      <p:sp>
        <p:nvSpPr>
          <p:cNvPr id="78861" name="Text Box 13"/>
          <p:cNvSpPr txBox="1">
            <a:spLocks noChangeArrowheads="1"/>
          </p:cNvSpPr>
          <p:nvPr/>
        </p:nvSpPr>
        <p:spPr bwMode="auto">
          <a:xfrm>
            <a:off x="152400" y="4229100"/>
            <a:ext cx="4419600" cy="998538"/>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a:solidFill>
                  <a:srgbClr val="FFFFFF"/>
                </a:solidFill>
                <a:latin typeface="Arial" charset="0"/>
              </a:rPr>
              <a:t>  </a:t>
            </a:r>
            <a:r>
              <a:rPr lang="en-US" sz="3300">
                <a:solidFill>
                  <a:srgbClr val="FFFFFF"/>
                </a:solidFill>
                <a:effectLst>
                  <a:outerShdw blurRad="38100" dist="38100" dir="2700000" algn="tl">
                    <a:srgbClr val="000000"/>
                  </a:outerShdw>
                </a:effectLst>
                <a:latin typeface="Arial" charset="0"/>
              </a:rPr>
              <a:t>Total commitment – </a:t>
            </a:r>
          </a:p>
          <a:p>
            <a:pPr>
              <a:lnSpc>
                <a:spcPct val="80000"/>
              </a:lnSpc>
              <a:spcBef>
                <a:spcPct val="20000"/>
              </a:spcBef>
              <a:defRPr/>
            </a:pPr>
            <a:r>
              <a:rPr lang="en-US" sz="3300">
                <a:solidFill>
                  <a:srgbClr val="FFFFFF"/>
                </a:solidFill>
                <a:effectLst>
                  <a:outerShdw blurRad="38100" dist="38100" dir="2700000" algn="tl">
                    <a:srgbClr val="000000"/>
                  </a:outerShdw>
                </a:effectLst>
                <a:latin typeface="Arial" charset="0"/>
              </a:rPr>
              <a:t>       life glorifies God</a:t>
            </a:r>
            <a:endParaRPr lang="en-GB" sz="3300">
              <a:solidFill>
                <a:srgbClr val="FFFFFF"/>
              </a:solidFill>
              <a:effectLst>
                <a:outerShdw blurRad="38100" dist="38100" dir="2700000" algn="tl">
                  <a:srgbClr val="000000"/>
                </a:outerShdw>
              </a:effectLst>
              <a:latin typeface="Times New Roman" pitchFamily="18" charset="0"/>
            </a:endParaRPr>
          </a:p>
        </p:txBody>
      </p:sp>
      <p:sp>
        <p:nvSpPr>
          <p:cNvPr id="78862" name="Text Box 14"/>
          <p:cNvSpPr txBox="1">
            <a:spLocks noChangeArrowheads="1"/>
          </p:cNvSpPr>
          <p:nvPr/>
        </p:nvSpPr>
        <p:spPr bwMode="auto">
          <a:xfrm>
            <a:off x="152400" y="5402263"/>
            <a:ext cx="4343400" cy="495300"/>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3300" dirty="0">
                <a:solidFill>
                  <a:srgbClr val="FFFFFF"/>
                </a:solidFill>
                <a:latin typeface="Arial" charset="0"/>
              </a:rPr>
              <a:t>  </a:t>
            </a:r>
            <a:r>
              <a:rPr lang="en-US" sz="3300" dirty="0">
                <a:solidFill>
                  <a:srgbClr val="FFFFFF"/>
                </a:solidFill>
                <a:effectLst>
                  <a:outerShdw blurRad="38100" dist="38100" dir="2700000" algn="tl">
                    <a:srgbClr val="000000"/>
                  </a:outerShdw>
                </a:effectLst>
                <a:latin typeface="Arial" charset="0"/>
              </a:rPr>
              <a:t>Estate back to God</a:t>
            </a:r>
            <a:endParaRPr lang="en-GB" sz="3300" dirty="0">
              <a:solidFill>
                <a:srgbClr val="FFFFFF"/>
              </a:solidFill>
              <a:effectLst>
                <a:outerShdw blurRad="38100" dist="38100" dir="2700000" algn="tl">
                  <a:srgbClr val="000000"/>
                </a:outerShdw>
              </a:effectLst>
              <a:latin typeface="Times New Roman" pitchFamily="18" charset="0"/>
            </a:endParaRPr>
          </a:p>
        </p:txBody>
      </p:sp>
      <p:sp>
        <p:nvSpPr>
          <p:cNvPr id="23566" name="Text Box 18"/>
          <p:cNvSpPr txBox="1">
            <a:spLocks noChangeArrowheads="1"/>
          </p:cNvSpPr>
          <p:nvPr/>
        </p:nvSpPr>
        <p:spPr bwMode="auto">
          <a:xfrm>
            <a:off x="4537075" y="301625"/>
            <a:ext cx="457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b="1" u="sng">
                <a:solidFill>
                  <a:srgbClr val="FFFFFF"/>
                </a:solidFill>
              </a:rPr>
              <a:t>Satan’s Plan</a:t>
            </a:r>
            <a:endParaRPr lang="en-GB" altLang="en-US" sz="4800" b="1" u="sng">
              <a:solidFill>
                <a:srgbClr val="FFFFFF"/>
              </a:solidFill>
            </a:endParaRPr>
          </a:p>
        </p:txBody>
      </p:sp>
      <p:sp>
        <p:nvSpPr>
          <p:cNvPr id="78867" name="Text Box 19"/>
          <p:cNvSpPr txBox="1">
            <a:spLocks noChangeArrowheads="1"/>
          </p:cNvSpPr>
          <p:nvPr/>
        </p:nvSpPr>
        <p:spPr bwMode="auto">
          <a:xfrm>
            <a:off x="107950" y="404813"/>
            <a:ext cx="4267200" cy="677862"/>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800" b="1" u="sng">
                <a:solidFill>
                  <a:srgbClr val="FFFFFF"/>
                </a:solidFill>
                <a:effectLst>
                  <a:outerShdw blurRad="38100" dist="38100" dir="2700000" algn="tl">
                    <a:srgbClr val="000000"/>
                  </a:outerShdw>
                </a:effectLst>
                <a:latin typeface="Arial" charset="0"/>
              </a:rPr>
              <a:t>God’s Plan</a:t>
            </a:r>
            <a:endParaRPr lang="en-GB" sz="4800">
              <a:solidFill>
                <a:srgbClr val="FFFFFF"/>
              </a:solidFill>
              <a:effectLst>
                <a:outerShdw blurRad="38100" dist="38100" dir="2700000" algn="tl">
                  <a:srgbClr val="000000"/>
                </a:outerShdw>
              </a:effectLst>
              <a:latin typeface="Times New Roman" pitchFamily="18" charset="0"/>
            </a:endParaRPr>
          </a:p>
        </p:txBody>
      </p:sp>
      <p:sp>
        <p:nvSpPr>
          <p:cNvPr id="78868" name="Text Box 20"/>
          <p:cNvSpPr txBox="1">
            <a:spLocks noChangeArrowheads="1"/>
          </p:cNvSpPr>
          <p:nvPr/>
        </p:nvSpPr>
        <p:spPr bwMode="auto">
          <a:xfrm>
            <a:off x="2320925" y="1095375"/>
            <a:ext cx="4267200" cy="62865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400" b="1">
                <a:solidFill>
                  <a:srgbClr val="FFFFFF"/>
                </a:solidFill>
                <a:effectLst>
                  <a:outerShdw blurRad="38100" dist="38100" dir="2700000" algn="tl">
                    <a:srgbClr val="000000"/>
                  </a:outerShdw>
                </a:effectLst>
                <a:latin typeface="Arial" charset="0"/>
              </a:rPr>
              <a:t>…</a:t>
            </a:r>
            <a:r>
              <a:rPr lang="en-US" sz="4400" b="1" u="sng">
                <a:solidFill>
                  <a:srgbClr val="FFFFFF"/>
                </a:solidFill>
                <a:effectLst>
                  <a:outerShdw blurRad="38100" dist="38100" dir="2700000" algn="tl">
                    <a:srgbClr val="000000"/>
                  </a:outerShdw>
                </a:effectLst>
                <a:latin typeface="Arial" charset="0"/>
              </a:rPr>
              <a:t>for your life</a:t>
            </a:r>
            <a:endParaRPr lang="en-GB" sz="4400">
              <a:solidFill>
                <a:srgbClr val="FFFFFF"/>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30916207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8859"/>
                                        </p:tgtEl>
                                        <p:attrNameLst>
                                          <p:attrName>style.visibility</p:attrName>
                                        </p:attrNameLst>
                                      </p:cBhvr>
                                      <p:to>
                                        <p:strVal val="visible"/>
                                      </p:to>
                                    </p:set>
                                    <p:anim calcmode="lin" valueType="num">
                                      <p:cBhvr additive="base">
                                        <p:cTn id="7" dur="500" fill="hold"/>
                                        <p:tgtEl>
                                          <p:spTgt spid="78859"/>
                                        </p:tgtEl>
                                        <p:attrNameLst>
                                          <p:attrName>ppt_x</p:attrName>
                                        </p:attrNameLst>
                                      </p:cBhvr>
                                      <p:tavLst>
                                        <p:tav tm="0">
                                          <p:val>
                                            <p:strVal val="0-#ppt_w/2"/>
                                          </p:val>
                                        </p:tav>
                                        <p:tav tm="100000">
                                          <p:val>
                                            <p:strVal val="#ppt_x"/>
                                          </p:val>
                                        </p:tav>
                                      </p:tavLst>
                                    </p:anim>
                                    <p:anim calcmode="lin" valueType="num">
                                      <p:cBhvr additive="base">
                                        <p:cTn id="8" dur="500" fill="hold"/>
                                        <p:tgtEl>
                                          <p:spTgt spid="78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852"/>
                                        </p:tgtEl>
                                        <p:attrNameLst>
                                          <p:attrName>style.visibility</p:attrName>
                                        </p:attrNameLst>
                                      </p:cBhvr>
                                      <p:to>
                                        <p:strVal val="visible"/>
                                      </p:to>
                                    </p:set>
                                    <p:anim calcmode="lin" valueType="num">
                                      <p:cBhvr additive="base">
                                        <p:cTn id="13" dur="500" fill="hold"/>
                                        <p:tgtEl>
                                          <p:spTgt spid="78852"/>
                                        </p:tgtEl>
                                        <p:attrNameLst>
                                          <p:attrName>ppt_x</p:attrName>
                                        </p:attrNameLst>
                                      </p:cBhvr>
                                      <p:tavLst>
                                        <p:tav tm="0">
                                          <p:val>
                                            <p:strVal val="1+#ppt_w/2"/>
                                          </p:val>
                                        </p:tav>
                                        <p:tav tm="100000">
                                          <p:val>
                                            <p:strVal val="#ppt_x"/>
                                          </p:val>
                                        </p:tav>
                                      </p:tavLst>
                                    </p:anim>
                                    <p:anim calcmode="lin" valueType="num">
                                      <p:cBhvr additive="base">
                                        <p:cTn id="14" dur="500" fill="hold"/>
                                        <p:tgtEl>
                                          <p:spTgt spid="788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0"/>
                                        </p:tgtEl>
                                        <p:attrNameLst>
                                          <p:attrName>style.visibility</p:attrName>
                                        </p:attrNameLst>
                                      </p:cBhvr>
                                      <p:to>
                                        <p:strVal val="visible"/>
                                      </p:to>
                                    </p:set>
                                    <p:anim calcmode="lin" valueType="num">
                                      <p:cBhvr additive="base">
                                        <p:cTn id="19" dur="500" fill="hold"/>
                                        <p:tgtEl>
                                          <p:spTgt spid="78860"/>
                                        </p:tgtEl>
                                        <p:attrNameLst>
                                          <p:attrName>ppt_x</p:attrName>
                                        </p:attrNameLst>
                                      </p:cBhvr>
                                      <p:tavLst>
                                        <p:tav tm="0">
                                          <p:val>
                                            <p:strVal val="0-#ppt_w/2"/>
                                          </p:val>
                                        </p:tav>
                                        <p:tav tm="100000">
                                          <p:val>
                                            <p:strVal val="#ppt_x"/>
                                          </p:val>
                                        </p:tav>
                                      </p:tavLst>
                                    </p:anim>
                                    <p:anim calcmode="lin" valueType="num">
                                      <p:cBhvr additive="base">
                                        <p:cTn id="20" dur="500" fill="hold"/>
                                        <p:tgtEl>
                                          <p:spTgt spid="788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853"/>
                                        </p:tgtEl>
                                        <p:attrNameLst>
                                          <p:attrName>style.visibility</p:attrName>
                                        </p:attrNameLst>
                                      </p:cBhvr>
                                      <p:to>
                                        <p:strVal val="visible"/>
                                      </p:to>
                                    </p:set>
                                    <p:anim calcmode="lin" valueType="num">
                                      <p:cBhvr additive="base">
                                        <p:cTn id="25" dur="500" fill="hold"/>
                                        <p:tgtEl>
                                          <p:spTgt spid="78853"/>
                                        </p:tgtEl>
                                        <p:attrNameLst>
                                          <p:attrName>ppt_x</p:attrName>
                                        </p:attrNameLst>
                                      </p:cBhvr>
                                      <p:tavLst>
                                        <p:tav tm="0">
                                          <p:val>
                                            <p:strVal val="1+#ppt_w/2"/>
                                          </p:val>
                                        </p:tav>
                                        <p:tav tm="100000">
                                          <p:val>
                                            <p:strVal val="#ppt_x"/>
                                          </p:val>
                                        </p:tav>
                                      </p:tavLst>
                                    </p:anim>
                                    <p:anim calcmode="lin" valueType="num">
                                      <p:cBhvr additive="base">
                                        <p:cTn id="26" dur="500" fill="hold"/>
                                        <p:tgtEl>
                                          <p:spTgt spid="7885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8861"/>
                                        </p:tgtEl>
                                        <p:attrNameLst>
                                          <p:attrName>style.visibility</p:attrName>
                                        </p:attrNameLst>
                                      </p:cBhvr>
                                      <p:to>
                                        <p:strVal val="visible"/>
                                      </p:to>
                                    </p:set>
                                    <p:anim calcmode="lin" valueType="num">
                                      <p:cBhvr additive="base">
                                        <p:cTn id="31" dur="500" fill="hold"/>
                                        <p:tgtEl>
                                          <p:spTgt spid="78861"/>
                                        </p:tgtEl>
                                        <p:attrNameLst>
                                          <p:attrName>ppt_x</p:attrName>
                                        </p:attrNameLst>
                                      </p:cBhvr>
                                      <p:tavLst>
                                        <p:tav tm="0">
                                          <p:val>
                                            <p:strVal val="0-#ppt_w/2"/>
                                          </p:val>
                                        </p:tav>
                                        <p:tav tm="100000">
                                          <p:val>
                                            <p:strVal val="#ppt_x"/>
                                          </p:val>
                                        </p:tav>
                                      </p:tavLst>
                                    </p:anim>
                                    <p:anim calcmode="lin" valueType="num">
                                      <p:cBhvr additive="base">
                                        <p:cTn id="32" dur="500" fill="hold"/>
                                        <p:tgtEl>
                                          <p:spTgt spid="7886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854"/>
                                        </p:tgtEl>
                                        <p:attrNameLst>
                                          <p:attrName>style.visibility</p:attrName>
                                        </p:attrNameLst>
                                      </p:cBhvr>
                                      <p:to>
                                        <p:strVal val="visible"/>
                                      </p:to>
                                    </p:set>
                                    <p:anim calcmode="lin" valueType="num">
                                      <p:cBhvr additive="base">
                                        <p:cTn id="37" dur="500" fill="hold"/>
                                        <p:tgtEl>
                                          <p:spTgt spid="78854"/>
                                        </p:tgtEl>
                                        <p:attrNameLst>
                                          <p:attrName>ppt_x</p:attrName>
                                        </p:attrNameLst>
                                      </p:cBhvr>
                                      <p:tavLst>
                                        <p:tav tm="0">
                                          <p:val>
                                            <p:strVal val="1+#ppt_w/2"/>
                                          </p:val>
                                        </p:tav>
                                        <p:tav tm="100000">
                                          <p:val>
                                            <p:strVal val="#ppt_x"/>
                                          </p:val>
                                        </p:tav>
                                      </p:tavLst>
                                    </p:anim>
                                    <p:anim calcmode="lin" valueType="num">
                                      <p:cBhvr additive="base">
                                        <p:cTn id="38" dur="500" fill="hold"/>
                                        <p:tgtEl>
                                          <p:spTgt spid="7885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8862"/>
                                        </p:tgtEl>
                                        <p:attrNameLst>
                                          <p:attrName>style.visibility</p:attrName>
                                        </p:attrNameLst>
                                      </p:cBhvr>
                                      <p:to>
                                        <p:strVal val="visible"/>
                                      </p:to>
                                    </p:set>
                                    <p:anim calcmode="lin" valueType="num">
                                      <p:cBhvr additive="base">
                                        <p:cTn id="43" dur="500" fill="hold"/>
                                        <p:tgtEl>
                                          <p:spTgt spid="78862"/>
                                        </p:tgtEl>
                                        <p:attrNameLst>
                                          <p:attrName>ppt_x</p:attrName>
                                        </p:attrNameLst>
                                      </p:cBhvr>
                                      <p:tavLst>
                                        <p:tav tm="0">
                                          <p:val>
                                            <p:strVal val="0-#ppt_w/2"/>
                                          </p:val>
                                        </p:tav>
                                        <p:tav tm="100000">
                                          <p:val>
                                            <p:strVal val="#ppt_x"/>
                                          </p:val>
                                        </p:tav>
                                      </p:tavLst>
                                    </p:anim>
                                    <p:anim calcmode="lin" valueType="num">
                                      <p:cBhvr additive="base">
                                        <p:cTn id="44" dur="500" fill="hold"/>
                                        <p:tgtEl>
                                          <p:spTgt spid="7886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855"/>
                                        </p:tgtEl>
                                        <p:attrNameLst>
                                          <p:attrName>style.visibility</p:attrName>
                                        </p:attrNameLst>
                                      </p:cBhvr>
                                      <p:to>
                                        <p:strVal val="visible"/>
                                      </p:to>
                                    </p:set>
                                    <p:anim calcmode="lin" valueType="num">
                                      <p:cBhvr additive="base">
                                        <p:cTn id="49" dur="500" fill="hold"/>
                                        <p:tgtEl>
                                          <p:spTgt spid="78855"/>
                                        </p:tgtEl>
                                        <p:attrNameLst>
                                          <p:attrName>ppt_x</p:attrName>
                                        </p:attrNameLst>
                                      </p:cBhvr>
                                      <p:tavLst>
                                        <p:tav tm="0">
                                          <p:val>
                                            <p:strVal val="1+#ppt_w/2"/>
                                          </p:val>
                                        </p:tav>
                                        <p:tav tm="100000">
                                          <p:val>
                                            <p:strVal val="#ppt_x"/>
                                          </p:val>
                                        </p:tav>
                                      </p:tavLst>
                                    </p:anim>
                                    <p:anim calcmode="lin" valueType="num">
                                      <p:cBhvr additive="base">
                                        <p:cTn id="50" dur="500" fill="hold"/>
                                        <p:tgtEl>
                                          <p:spTgt spid="788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utoUpdateAnimBg="0"/>
      <p:bldP spid="78853" grpId="0" autoUpdateAnimBg="0"/>
      <p:bldP spid="78854" grpId="0" autoUpdateAnimBg="0"/>
      <p:bldP spid="78855" grpId="0" autoUpdateAnimBg="0"/>
      <p:bldP spid="78859" grpId="0"/>
      <p:bldP spid="78860" grpId="0" autoUpdateAnimBg="0"/>
      <p:bldP spid="78861" grpId="0" autoUpdateAnimBg="0"/>
      <p:bldP spid="7886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7" descr="D034A"/>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4427538" y="0"/>
            <a:ext cx="47164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16" descr="GR004"/>
          <p:cNvPicPr>
            <a:picLocks noChangeAspect="1" noChangeArrowheads="1"/>
          </p:cNvPicPr>
          <p:nvPr/>
        </p:nvPicPr>
        <p:blipFill>
          <a:blip r:embed="rId4">
            <a:lum bright="-10000"/>
            <a:extLst>
              <a:ext uri="{28A0092B-C50C-407E-A947-70E740481C1C}">
                <a14:useLocalDpi xmlns:a14="http://schemas.microsoft.com/office/drawing/2010/main" val="0"/>
              </a:ext>
            </a:extLst>
          </a:blip>
          <a:srcRect/>
          <a:stretch>
            <a:fillRect/>
          </a:stretch>
        </p:blipFill>
        <p:spPr bwMode="auto">
          <a:xfrm>
            <a:off x="-36513" y="0"/>
            <a:ext cx="45370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2"/>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5400">
              <a:solidFill>
                <a:srgbClr val="000000"/>
              </a:solidFill>
              <a:latin typeface="Times New Roman" panose="02020603050405020304" pitchFamily="18" charset="0"/>
            </a:endParaRPr>
          </a:p>
        </p:txBody>
      </p:sp>
      <p:sp>
        <p:nvSpPr>
          <p:cNvPr id="23557" name="Text Box 3"/>
          <p:cNvSpPr txBox="1">
            <a:spLocks noChangeArrowheads="1"/>
          </p:cNvSpPr>
          <p:nvPr/>
        </p:nvSpPr>
        <p:spPr bwMode="auto">
          <a:xfrm>
            <a:off x="5089525" y="57658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4800">
              <a:solidFill>
                <a:srgbClr val="000000"/>
              </a:solidFill>
              <a:latin typeface="Times New Roman" panose="02020603050405020304" pitchFamily="18" charset="0"/>
            </a:endParaRPr>
          </a:p>
        </p:txBody>
      </p:sp>
      <p:sp>
        <p:nvSpPr>
          <p:cNvPr id="78852" name="Text Box 4"/>
          <p:cNvSpPr txBox="1">
            <a:spLocks noChangeArrowheads="1"/>
          </p:cNvSpPr>
          <p:nvPr/>
        </p:nvSpPr>
        <p:spPr bwMode="auto">
          <a:xfrm>
            <a:off x="4648200" y="1820863"/>
            <a:ext cx="4191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1600">
                <a:solidFill>
                  <a:srgbClr val="FFFFFF"/>
                </a:solidFill>
                <a:latin typeface="Times New Roman" panose="02020603050405020304" pitchFamily="18" charset="0"/>
                <a:cs typeface="Times New Roman" panose="02020603050405020304" pitchFamily="18" charset="0"/>
              </a:rPr>
              <a:t>  Distrust God and </a:t>
            </a:r>
          </a:p>
          <a:p>
            <a:pPr eaLnBrk="1" hangingPunct="1">
              <a:lnSpc>
                <a:spcPct val="80000"/>
              </a:lnSpc>
              <a:spcBef>
                <a:spcPct val="20000"/>
              </a:spcBef>
            </a:pPr>
            <a:r>
              <a:rPr lang="en-US" altLang="en-US" sz="1600">
                <a:solidFill>
                  <a:srgbClr val="FFFFFF"/>
                </a:solidFill>
                <a:latin typeface="Times New Roman" panose="02020603050405020304" pitchFamily="18" charset="0"/>
                <a:cs typeface="Times New Roman" panose="02020603050405020304" pitchFamily="18" charset="0"/>
              </a:rPr>
              <a:t>       Church</a:t>
            </a:r>
            <a:endParaRPr lang="en-GB" altLang="en-US" sz="1600">
              <a:solidFill>
                <a:srgbClr val="FFFFFF"/>
              </a:solidFill>
              <a:latin typeface="Times New Roman" panose="02020603050405020304" pitchFamily="18" charset="0"/>
              <a:cs typeface="Times New Roman" panose="02020603050405020304" pitchFamily="18" charset="0"/>
            </a:endParaRPr>
          </a:p>
        </p:txBody>
      </p:sp>
      <p:sp>
        <p:nvSpPr>
          <p:cNvPr id="78853" name="Text Box 5"/>
          <p:cNvSpPr txBox="1">
            <a:spLocks noChangeArrowheads="1"/>
          </p:cNvSpPr>
          <p:nvPr/>
        </p:nvSpPr>
        <p:spPr bwMode="auto">
          <a:xfrm>
            <a:off x="4648200" y="3124200"/>
            <a:ext cx="40386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1600">
                <a:solidFill>
                  <a:srgbClr val="FFFFFF"/>
                </a:solidFill>
                <a:latin typeface="Times New Roman" panose="02020603050405020304" pitchFamily="18" charset="0"/>
                <a:cs typeface="Times New Roman" panose="02020603050405020304" pitchFamily="18" charset="0"/>
              </a:rPr>
              <a:t>  Possessions </a:t>
            </a:r>
          </a:p>
          <a:p>
            <a:pPr eaLnBrk="1" hangingPunct="1">
              <a:lnSpc>
                <a:spcPct val="80000"/>
              </a:lnSpc>
              <a:spcBef>
                <a:spcPct val="20000"/>
              </a:spcBef>
            </a:pPr>
            <a:r>
              <a:rPr lang="en-US" altLang="en-US" sz="1600">
                <a:solidFill>
                  <a:srgbClr val="FFFFFF"/>
                </a:solidFill>
                <a:latin typeface="Times New Roman" panose="02020603050405020304" pitchFamily="18" charset="0"/>
                <a:cs typeface="Times New Roman" panose="02020603050405020304" pitchFamily="18" charset="0"/>
              </a:rPr>
              <a:t>       glorify man</a:t>
            </a:r>
            <a:endParaRPr lang="en-GB" altLang="en-US" sz="1600">
              <a:solidFill>
                <a:srgbClr val="FFFFFF"/>
              </a:solidFill>
              <a:latin typeface="Times New Roman" panose="02020603050405020304" pitchFamily="18" charset="0"/>
              <a:cs typeface="Times New Roman" panose="02020603050405020304" pitchFamily="18" charset="0"/>
            </a:endParaRPr>
          </a:p>
        </p:txBody>
      </p:sp>
      <p:sp>
        <p:nvSpPr>
          <p:cNvPr id="78854" name="Text Box 6"/>
          <p:cNvSpPr txBox="1">
            <a:spLocks noChangeArrowheads="1"/>
          </p:cNvSpPr>
          <p:nvPr/>
        </p:nvSpPr>
        <p:spPr bwMode="auto">
          <a:xfrm>
            <a:off x="4648200" y="4259263"/>
            <a:ext cx="42672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1600" dirty="0">
                <a:solidFill>
                  <a:srgbClr val="FFFFFF"/>
                </a:solidFill>
                <a:latin typeface="Times New Roman" panose="02020603050405020304" pitchFamily="18" charset="0"/>
                <a:cs typeface="Times New Roman" panose="02020603050405020304" pitchFamily="18" charset="0"/>
              </a:rPr>
              <a:t>  No will</a:t>
            </a:r>
            <a:endParaRPr lang="en-GB" altLang="en-US" sz="1600" dirty="0">
              <a:solidFill>
                <a:srgbClr val="FFFFFF"/>
              </a:solidFill>
              <a:latin typeface="Times New Roman" panose="02020603050405020304" pitchFamily="18" charset="0"/>
              <a:cs typeface="Times New Roman" panose="02020603050405020304" pitchFamily="18" charset="0"/>
            </a:endParaRPr>
          </a:p>
        </p:txBody>
      </p:sp>
      <p:sp>
        <p:nvSpPr>
          <p:cNvPr id="78855" name="Text Box 7"/>
          <p:cNvSpPr txBox="1">
            <a:spLocks noChangeArrowheads="1"/>
          </p:cNvSpPr>
          <p:nvPr/>
        </p:nvSpPr>
        <p:spPr bwMode="auto">
          <a:xfrm>
            <a:off x="4648200" y="5448300"/>
            <a:ext cx="42672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1600">
                <a:solidFill>
                  <a:srgbClr val="FFFFFF"/>
                </a:solidFill>
                <a:latin typeface="Times New Roman" panose="02020603050405020304" pitchFamily="18" charset="0"/>
                <a:cs typeface="Times New Roman" panose="02020603050405020304" pitchFamily="18" charset="0"/>
              </a:rPr>
              <a:t>  Estate to relatives</a:t>
            </a:r>
            <a:endParaRPr lang="en-GB" altLang="en-US" sz="1600">
              <a:solidFill>
                <a:srgbClr val="FFFFFF"/>
              </a:solidFill>
              <a:latin typeface="Times New Roman" panose="02020603050405020304" pitchFamily="18" charset="0"/>
              <a:cs typeface="Times New Roman" panose="02020603050405020304" pitchFamily="18" charset="0"/>
            </a:endParaRPr>
          </a:p>
        </p:txBody>
      </p:sp>
      <p:sp>
        <p:nvSpPr>
          <p:cNvPr id="78859" name="Text Box 11"/>
          <p:cNvSpPr txBox="1">
            <a:spLocks noChangeArrowheads="1"/>
          </p:cNvSpPr>
          <p:nvPr/>
        </p:nvSpPr>
        <p:spPr bwMode="auto">
          <a:xfrm>
            <a:off x="152400" y="1828800"/>
            <a:ext cx="4191000" cy="535531"/>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Surplus – helping </a:t>
            </a:r>
          </a:p>
          <a:p>
            <a:pPr>
              <a:lnSpc>
                <a:spcPct val="80000"/>
              </a:lnSpc>
              <a:spcBef>
                <a:spcPct val="20000"/>
              </a:spcBef>
              <a:defRPr/>
            </a:pP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others</a:t>
            </a:r>
            <a:endParaRPr lang="en-GB" sz="1600" dirty="0">
              <a:solidFill>
                <a:srgbClr val="FFFFFF"/>
              </a:solidFill>
              <a:effectLst>
                <a:outerShdw blurRad="38100" dist="38100" dir="2700000" algn="tl">
                  <a:srgbClr val="000000"/>
                </a:outerShdw>
              </a:effectLst>
              <a:latin typeface="Times New Roman" pitchFamily="18" charset="0"/>
              <a:cs typeface="Times New Roman" panose="02020603050405020304" pitchFamily="18" charset="0"/>
            </a:endParaRPr>
          </a:p>
        </p:txBody>
      </p:sp>
      <p:sp>
        <p:nvSpPr>
          <p:cNvPr id="78860" name="Text Box 12"/>
          <p:cNvSpPr txBox="1">
            <a:spLocks noChangeArrowheads="1"/>
          </p:cNvSpPr>
          <p:nvPr/>
        </p:nvSpPr>
        <p:spPr bwMode="auto">
          <a:xfrm>
            <a:off x="152400" y="3040063"/>
            <a:ext cx="43434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r>
              <a:rPr lang="en-US" altLang="en-US" sz="1600">
                <a:solidFill>
                  <a:srgbClr val="FFFFFF"/>
                </a:solidFill>
                <a:latin typeface="Times New Roman" panose="02020603050405020304" pitchFamily="18" charset="0"/>
                <a:cs typeface="Times New Roman" panose="02020603050405020304" pitchFamily="18" charset="0"/>
              </a:rPr>
              <a:t>  Advancing God’s </a:t>
            </a:r>
          </a:p>
          <a:p>
            <a:pPr eaLnBrk="1" hangingPunct="1">
              <a:lnSpc>
                <a:spcPct val="80000"/>
              </a:lnSpc>
              <a:spcBef>
                <a:spcPct val="20000"/>
              </a:spcBef>
            </a:pPr>
            <a:r>
              <a:rPr lang="en-US" altLang="en-US" sz="1600">
                <a:solidFill>
                  <a:srgbClr val="FFFFFF"/>
                </a:solidFill>
                <a:latin typeface="Times New Roman" panose="02020603050405020304" pitchFamily="18" charset="0"/>
                <a:cs typeface="Times New Roman" panose="02020603050405020304" pitchFamily="18" charset="0"/>
              </a:rPr>
              <a:t>       cause</a:t>
            </a:r>
            <a:endParaRPr lang="en-GB" altLang="en-US" sz="1600">
              <a:solidFill>
                <a:srgbClr val="FFFFFF"/>
              </a:solidFill>
              <a:latin typeface="Times New Roman" panose="02020603050405020304" pitchFamily="18" charset="0"/>
              <a:cs typeface="Times New Roman" panose="02020603050405020304" pitchFamily="18" charset="0"/>
            </a:endParaRPr>
          </a:p>
        </p:txBody>
      </p:sp>
      <p:sp>
        <p:nvSpPr>
          <p:cNvPr id="78861" name="Text Box 13"/>
          <p:cNvSpPr txBox="1">
            <a:spLocks noChangeArrowheads="1"/>
          </p:cNvSpPr>
          <p:nvPr/>
        </p:nvSpPr>
        <p:spPr bwMode="auto">
          <a:xfrm>
            <a:off x="152400" y="4229100"/>
            <a:ext cx="4419600" cy="535531"/>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1600" dirty="0">
                <a:solidFill>
                  <a:srgbClr val="FFFFFF"/>
                </a:solidFill>
                <a:latin typeface="Times New Roman" panose="02020603050405020304" pitchFamily="18" charset="0"/>
                <a:cs typeface="Times New Roman" panose="02020603050405020304" pitchFamily="18" charset="0"/>
              </a:rPr>
              <a:t>  </a:t>
            </a: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Total commitment – </a:t>
            </a:r>
          </a:p>
          <a:p>
            <a:pPr>
              <a:lnSpc>
                <a:spcPct val="80000"/>
              </a:lnSpc>
              <a:spcBef>
                <a:spcPct val="20000"/>
              </a:spcBef>
              <a:defRPr/>
            </a:pPr>
            <a:r>
              <a:rPr lang="en-US" sz="160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life glorifies God</a:t>
            </a:r>
            <a:endParaRPr lang="en-GB" sz="1600" dirty="0">
              <a:solidFill>
                <a:srgbClr val="FFFFFF"/>
              </a:solidFill>
              <a:effectLst>
                <a:outerShdw blurRad="38100" dist="38100" dir="2700000" algn="tl">
                  <a:srgbClr val="000000"/>
                </a:outerShdw>
              </a:effectLst>
              <a:latin typeface="Times New Roman" pitchFamily="18" charset="0"/>
              <a:cs typeface="Times New Roman" panose="02020603050405020304" pitchFamily="18" charset="0"/>
            </a:endParaRPr>
          </a:p>
        </p:txBody>
      </p:sp>
      <p:sp>
        <p:nvSpPr>
          <p:cNvPr id="78862" name="Text Box 14"/>
          <p:cNvSpPr txBox="1">
            <a:spLocks noChangeArrowheads="1"/>
          </p:cNvSpPr>
          <p:nvPr/>
        </p:nvSpPr>
        <p:spPr bwMode="auto">
          <a:xfrm>
            <a:off x="152400" y="5402263"/>
            <a:ext cx="4343400" cy="289310"/>
          </a:xfrm>
          <a:prstGeom prst="rect">
            <a:avLst/>
          </a:prstGeom>
          <a:noFill/>
          <a:ln w="9525">
            <a:noFill/>
            <a:miter lim="800000"/>
            <a:headEnd/>
            <a:tailEnd/>
          </a:ln>
          <a:effectLst/>
        </p:spPr>
        <p:txBody>
          <a:bodyPr>
            <a:spAutoFit/>
          </a:bodyPr>
          <a:lstStyle/>
          <a:p>
            <a:pPr>
              <a:lnSpc>
                <a:spcPct val="80000"/>
              </a:lnSpc>
              <a:spcBef>
                <a:spcPct val="20000"/>
              </a:spcBef>
              <a:buFontTx/>
              <a:buChar char="•"/>
              <a:defRPr/>
            </a:pPr>
            <a:r>
              <a:rPr lang="en-US" sz="1600">
                <a:solidFill>
                  <a:srgbClr val="FFFFFF"/>
                </a:solidFill>
                <a:latin typeface="Times New Roman" panose="02020603050405020304" pitchFamily="18" charset="0"/>
                <a:cs typeface="Times New Roman" panose="02020603050405020304" pitchFamily="18" charset="0"/>
              </a:rPr>
              <a:t>  </a:t>
            </a:r>
            <a:r>
              <a:rPr lang="en-US" sz="160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Estate back to God</a:t>
            </a:r>
            <a:endParaRPr lang="en-GB" sz="1600">
              <a:solidFill>
                <a:srgbClr val="FFFFFF"/>
              </a:solidFill>
              <a:effectLst>
                <a:outerShdw blurRad="38100" dist="38100" dir="2700000" algn="tl">
                  <a:srgbClr val="000000"/>
                </a:outerShdw>
              </a:effectLst>
              <a:latin typeface="Times New Roman" pitchFamily="18" charset="0"/>
              <a:cs typeface="Times New Roman" panose="02020603050405020304" pitchFamily="18" charset="0"/>
            </a:endParaRPr>
          </a:p>
        </p:txBody>
      </p:sp>
      <p:sp>
        <p:nvSpPr>
          <p:cNvPr id="23566" name="Text Box 18"/>
          <p:cNvSpPr txBox="1">
            <a:spLocks noChangeArrowheads="1"/>
          </p:cNvSpPr>
          <p:nvPr/>
        </p:nvSpPr>
        <p:spPr bwMode="auto">
          <a:xfrm>
            <a:off x="4537075" y="301625"/>
            <a:ext cx="457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b="1" u="sng">
                <a:solidFill>
                  <a:srgbClr val="FFFFFF"/>
                </a:solidFill>
              </a:rPr>
              <a:t>Satan’s Plan</a:t>
            </a:r>
            <a:endParaRPr lang="en-GB" altLang="en-US" sz="4800" b="1" u="sng">
              <a:solidFill>
                <a:srgbClr val="FFFFFF"/>
              </a:solidFill>
            </a:endParaRPr>
          </a:p>
        </p:txBody>
      </p:sp>
      <p:sp>
        <p:nvSpPr>
          <p:cNvPr id="78867" name="Text Box 19"/>
          <p:cNvSpPr txBox="1">
            <a:spLocks noChangeArrowheads="1"/>
          </p:cNvSpPr>
          <p:nvPr/>
        </p:nvSpPr>
        <p:spPr bwMode="auto">
          <a:xfrm>
            <a:off x="107950" y="404813"/>
            <a:ext cx="4267200" cy="677862"/>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800" b="1" u="sng">
                <a:solidFill>
                  <a:srgbClr val="FFFFFF"/>
                </a:solidFill>
                <a:effectLst>
                  <a:outerShdw blurRad="38100" dist="38100" dir="2700000" algn="tl">
                    <a:srgbClr val="000000"/>
                  </a:outerShdw>
                </a:effectLst>
                <a:latin typeface="Arial" charset="0"/>
              </a:rPr>
              <a:t>God’s Plan</a:t>
            </a:r>
            <a:endParaRPr lang="en-GB" sz="4800">
              <a:solidFill>
                <a:srgbClr val="FFFFFF"/>
              </a:solidFill>
              <a:effectLst>
                <a:outerShdw blurRad="38100" dist="38100" dir="2700000" algn="tl">
                  <a:srgbClr val="000000"/>
                </a:outerShdw>
              </a:effectLst>
              <a:latin typeface="Times New Roman" pitchFamily="18" charset="0"/>
            </a:endParaRPr>
          </a:p>
        </p:txBody>
      </p:sp>
      <p:sp>
        <p:nvSpPr>
          <p:cNvPr id="78868" name="Text Box 20"/>
          <p:cNvSpPr txBox="1">
            <a:spLocks noChangeArrowheads="1"/>
          </p:cNvSpPr>
          <p:nvPr/>
        </p:nvSpPr>
        <p:spPr bwMode="auto">
          <a:xfrm>
            <a:off x="2320925" y="1095375"/>
            <a:ext cx="4267200" cy="628650"/>
          </a:xfrm>
          <a:prstGeom prst="rect">
            <a:avLst/>
          </a:prstGeom>
          <a:noFill/>
          <a:ln w="9525">
            <a:noFill/>
            <a:miter lim="800000"/>
            <a:headEnd/>
            <a:tailEnd/>
          </a:ln>
          <a:effectLst/>
        </p:spPr>
        <p:txBody>
          <a:bodyPr>
            <a:spAutoFit/>
          </a:bodyPr>
          <a:lstStyle/>
          <a:p>
            <a:pPr algn="ctr">
              <a:lnSpc>
                <a:spcPct val="80000"/>
              </a:lnSpc>
              <a:spcBef>
                <a:spcPct val="20000"/>
              </a:spcBef>
              <a:defRPr/>
            </a:pPr>
            <a:r>
              <a:rPr lang="en-US" sz="4400" b="1">
                <a:solidFill>
                  <a:srgbClr val="FFFFFF"/>
                </a:solidFill>
                <a:effectLst>
                  <a:outerShdw blurRad="38100" dist="38100" dir="2700000" algn="tl">
                    <a:srgbClr val="000000"/>
                  </a:outerShdw>
                </a:effectLst>
                <a:latin typeface="Arial" charset="0"/>
              </a:rPr>
              <a:t>…</a:t>
            </a:r>
            <a:r>
              <a:rPr lang="en-US" sz="4400" b="1" u="sng">
                <a:solidFill>
                  <a:srgbClr val="FFFFFF"/>
                </a:solidFill>
                <a:effectLst>
                  <a:outerShdw blurRad="38100" dist="38100" dir="2700000" algn="tl">
                    <a:srgbClr val="000000"/>
                  </a:outerShdw>
                </a:effectLst>
                <a:latin typeface="Arial" charset="0"/>
              </a:rPr>
              <a:t>for your life</a:t>
            </a:r>
            <a:endParaRPr lang="en-GB" sz="4400">
              <a:solidFill>
                <a:srgbClr val="FFFFFF"/>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2787931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8859"/>
                                        </p:tgtEl>
                                        <p:attrNameLst>
                                          <p:attrName>style.visibility</p:attrName>
                                        </p:attrNameLst>
                                      </p:cBhvr>
                                      <p:to>
                                        <p:strVal val="visible"/>
                                      </p:to>
                                    </p:set>
                                    <p:anim calcmode="lin" valueType="num">
                                      <p:cBhvr additive="base">
                                        <p:cTn id="7" dur="500" fill="hold"/>
                                        <p:tgtEl>
                                          <p:spTgt spid="78859"/>
                                        </p:tgtEl>
                                        <p:attrNameLst>
                                          <p:attrName>ppt_x</p:attrName>
                                        </p:attrNameLst>
                                      </p:cBhvr>
                                      <p:tavLst>
                                        <p:tav tm="0">
                                          <p:val>
                                            <p:strVal val="0-#ppt_w/2"/>
                                          </p:val>
                                        </p:tav>
                                        <p:tav tm="100000">
                                          <p:val>
                                            <p:strVal val="#ppt_x"/>
                                          </p:val>
                                        </p:tav>
                                      </p:tavLst>
                                    </p:anim>
                                    <p:anim calcmode="lin" valueType="num">
                                      <p:cBhvr additive="base">
                                        <p:cTn id="8" dur="500" fill="hold"/>
                                        <p:tgtEl>
                                          <p:spTgt spid="78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852"/>
                                        </p:tgtEl>
                                        <p:attrNameLst>
                                          <p:attrName>style.visibility</p:attrName>
                                        </p:attrNameLst>
                                      </p:cBhvr>
                                      <p:to>
                                        <p:strVal val="visible"/>
                                      </p:to>
                                    </p:set>
                                    <p:anim calcmode="lin" valueType="num">
                                      <p:cBhvr additive="base">
                                        <p:cTn id="13" dur="500" fill="hold"/>
                                        <p:tgtEl>
                                          <p:spTgt spid="78852"/>
                                        </p:tgtEl>
                                        <p:attrNameLst>
                                          <p:attrName>ppt_x</p:attrName>
                                        </p:attrNameLst>
                                      </p:cBhvr>
                                      <p:tavLst>
                                        <p:tav tm="0">
                                          <p:val>
                                            <p:strVal val="1+#ppt_w/2"/>
                                          </p:val>
                                        </p:tav>
                                        <p:tav tm="100000">
                                          <p:val>
                                            <p:strVal val="#ppt_x"/>
                                          </p:val>
                                        </p:tav>
                                      </p:tavLst>
                                    </p:anim>
                                    <p:anim calcmode="lin" valueType="num">
                                      <p:cBhvr additive="base">
                                        <p:cTn id="14" dur="500" fill="hold"/>
                                        <p:tgtEl>
                                          <p:spTgt spid="788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0"/>
                                        </p:tgtEl>
                                        <p:attrNameLst>
                                          <p:attrName>style.visibility</p:attrName>
                                        </p:attrNameLst>
                                      </p:cBhvr>
                                      <p:to>
                                        <p:strVal val="visible"/>
                                      </p:to>
                                    </p:set>
                                    <p:anim calcmode="lin" valueType="num">
                                      <p:cBhvr additive="base">
                                        <p:cTn id="19" dur="500" fill="hold"/>
                                        <p:tgtEl>
                                          <p:spTgt spid="78860"/>
                                        </p:tgtEl>
                                        <p:attrNameLst>
                                          <p:attrName>ppt_x</p:attrName>
                                        </p:attrNameLst>
                                      </p:cBhvr>
                                      <p:tavLst>
                                        <p:tav tm="0">
                                          <p:val>
                                            <p:strVal val="0-#ppt_w/2"/>
                                          </p:val>
                                        </p:tav>
                                        <p:tav tm="100000">
                                          <p:val>
                                            <p:strVal val="#ppt_x"/>
                                          </p:val>
                                        </p:tav>
                                      </p:tavLst>
                                    </p:anim>
                                    <p:anim calcmode="lin" valueType="num">
                                      <p:cBhvr additive="base">
                                        <p:cTn id="20" dur="500" fill="hold"/>
                                        <p:tgtEl>
                                          <p:spTgt spid="788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853"/>
                                        </p:tgtEl>
                                        <p:attrNameLst>
                                          <p:attrName>style.visibility</p:attrName>
                                        </p:attrNameLst>
                                      </p:cBhvr>
                                      <p:to>
                                        <p:strVal val="visible"/>
                                      </p:to>
                                    </p:set>
                                    <p:anim calcmode="lin" valueType="num">
                                      <p:cBhvr additive="base">
                                        <p:cTn id="25" dur="500" fill="hold"/>
                                        <p:tgtEl>
                                          <p:spTgt spid="78853"/>
                                        </p:tgtEl>
                                        <p:attrNameLst>
                                          <p:attrName>ppt_x</p:attrName>
                                        </p:attrNameLst>
                                      </p:cBhvr>
                                      <p:tavLst>
                                        <p:tav tm="0">
                                          <p:val>
                                            <p:strVal val="1+#ppt_w/2"/>
                                          </p:val>
                                        </p:tav>
                                        <p:tav tm="100000">
                                          <p:val>
                                            <p:strVal val="#ppt_x"/>
                                          </p:val>
                                        </p:tav>
                                      </p:tavLst>
                                    </p:anim>
                                    <p:anim calcmode="lin" valueType="num">
                                      <p:cBhvr additive="base">
                                        <p:cTn id="26" dur="500" fill="hold"/>
                                        <p:tgtEl>
                                          <p:spTgt spid="7885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8861"/>
                                        </p:tgtEl>
                                        <p:attrNameLst>
                                          <p:attrName>style.visibility</p:attrName>
                                        </p:attrNameLst>
                                      </p:cBhvr>
                                      <p:to>
                                        <p:strVal val="visible"/>
                                      </p:to>
                                    </p:set>
                                    <p:anim calcmode="lin" valueType="num">
                                      <p:cBhvr additive="base">
                                        <p:cTn id="31" dur="500" fill="hold"/>
                                        <p:tgtEl>
                                          <p:spTgt spid="78861"/>
                                        </p:tgtEl>
                                        <p:attrNameLst>
                                          <p:attrName>ppt_x</p:attrName>
                                        </p:attrNameLst>
                                      </p:cBhvr>
                                      <p:tavLst>
                                        <p:tav tm="0">
                                          <p:val>
                                            <p:strVal val="0-#ppt_w/2"/>
                                          </p:val>
                                        </p:tav>
                                        <p:tav tm="100000">
                                          <p:val>
                                            <p:strVal val="#ppt_x"/>
                                          </p:val>
                                        </p:tav>
                                      </p:tavLst>
                                    </p:anim>
                                    <p:anim calcmode="lin" valueType="num">
                                      <p:cBhvr additive="base">
                                        <p:cTn id="32" dur="500" fill="hold"/>
                                        <p:tgtEl>
                                          <p:spTgt spid="7886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8854"/>
                                        </p:tgtEl>
                                        <p:attrNameLst>
                                          <p:attrName>style.visibility</p:attrName>
                                        </p:attrNameLst>
                                      </p:cBhvr>
                                      <p:to>
                                        <p:strVal val="visible"/>
                                      </p:to>
                                    </p:set>
                                    <p:anim calcmode="lin" valueType="num">
                                      <p:cBhvr additive="base">
                                        <p:cTn id="37" dur="500" fill="hold"/>
                                        <p:tgtEl>
                                          <p:spTgt spid="78854"/>
                                        </p:tgtEl>
                                        <p:attrNameLst>
                                          <p:attrName>ppt_x</p:attrName>
                                        </p:attrNameLst>
                                      </p:cBhvr>
                                      <p:tavLst>
                                        <p:tav tm="0">
                                          <p:val>
                                            <p:strVal val="1+#ppt_w/2"/>
                                          </p:val>
                                        </p:tav>
                                        <p:tav tm="100000">
                                          <p:val>
                                            <p:strVal val="#ppt_x"/>
                                          </p:val>
                                        </p:tav>
                                      </p:tavLst>
                                    </p:anim>
                                    <p:anim calcmode="lin" valueType="num">
                                      <p:cBhvr additive="base">
                                        <p:cTn id="38" dur="500" fill="hold"/>
                                        <p:tgtEl>
                                          <p:spTgt spid="7885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8862"/>
                                        </p:tgtEl>
                                        <p:attrNameLst>
                                          <p:attrName>style.visibility</p:attrName>
                                        </p:attrNameLst>
                                      </p:cBhvr>
                                      <p:to>
                                        <p:strVal val="visible"/>
                                      </p:to>
                                    </p:set>
                                    <p:anim calcmode="lin" valueType="num">
                                      <p:cBhvr additive="base">
                                        <p:cTn id="43" dur="500" fill="hold"/>
                                        <p:tgtEl>
                                          <p:spTgt spid="78862"/>
                                        </p:tgtEl>
                                        <p:attrNameLst>
                                          <p:attrName>ppt_x</p:attrName>
                                        </p:attrNameLst>
                                      </p:cBhvr>
                                      <p:tavLst>
                                        <p:tav tm="0">
                                          <p:val>
                                            <p:strVal val="0-#ppt_w/2"/>
                                          </p:val>
                                        </p:tav>
                                        <p:tav tm="100000">
                                          <p:val>
                                            <p:strVal val="#ppt_x"/>
                                          </p:val>
                                        </p:tav>
                                      </p:tavLst>
                                    </p:anim>
                                    <p:anim calcmode="lin" valueType="num">
                                      <p:cBhvr additive="base">
                                        <p:cTn id="44" dur="500" fill="hold"/>
                                        <p:tgtEl>
                                          <p:spTgt spid="7886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855"/>
                                        </p:tgtEl>
                                        <p:attrNameLst>
                                          <p:attrName>style.visibility</p:attrName>
                                        </p:attrNameLst>
                                      </p:cBhvr>
                                      <p:to>
                                        <p:strVal val="visible"/>
                                      </p:to>
                                    </p:set>
                                    <p:anim calcmode="lin" valueType="num">
                                      <p:cBhvr additive="base">
                                        <p:cTn id="49" dur="500" fill="hold"/>
                                        <p:tgtEl>
                                          <p:spTgt spid="78855"/>
                                        </p:tgtEl>
                                        <p:attrNameLst>
                                          <p:attrName>ppt_x</p:attrName>
                                        </p:attrNameLst>
                                      </p:cBhvr>
                                      <p:tavLst>
                                        <p:tav tm="0">
                                          <p:val>
                                            <p:strVal val="1+#ppt_w/2"/>
                                          </p:val>
                                        </p:tav>
                                        <p:tav tm="100000">
                                          <p:val>
                                            <p:strVal val="#ppt_x"/>
                                          </p:val>
                                        </p:tav>
                                      </p:tavLst>
                                    </p:anim>
                                    <p:anim calcmode="lin" valueType="num">
                                      <p:cBhvr additive="base">
                                        <p:cTn id="50" dur="500" fill="hold"/>
                                        <p:tgtEl>
                                          <p:spTgt spid="788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utoUpdateAnimBg="0"/>
      <p:bldP spid="78853" grpId="0" autoUpdateAnimBg="0"/>
      <p:bldP spid="78854" grpId="0" autoUpdateAnimBg="0"/>
      <p:bldP spid="78855" grpId="0" autoUpdateAnimBg="0"/>
      <p:bldP spid="78859" grpId="0"/>
      <p:bldP spid="78860" grpId="0" autoUpdateAnimBg="0"/>
      <p:bldP spid="78861" grpId="0" autoUpdateAnimBg="0"/>
      <p:bldP spid="7886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101"/>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0" y="0"/>
            <a:ext cx="9144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 Box 3"/>
          <p:cNvSpPr txBox="1">
            <a:spLocks noChangeArrowheads="1"/>
          </p:cNvSpPr>
          <p:nvPr/>
        </p:nvSpPr>
        <p:spPr bwMode="auto">
          <a:xfrm>
            <a:off x="34925" y="68263"/>
            <a:ext cx="4608513" cy="5688012"/>
          </a:xfrm>
          <a:prstGeom prst="rect">
            <a:avLst/>
          </a:prstGeom>
          <a:noFill/>
          <a:ln w="9525">
            <a:noFill/>
            <a:miter lim="800000"/>
            <a:headEnd/>
            <a:tailEnd/>
          </a:ln>
          <a:effectLst/>
        </p:spPr>
        <p:txBody>
          <a:bodyPr>
            <a:spAutoFit/>
          </a:bodyPr>
          <a:lstStyle/>
          <a:p>
            <a:pPr marL="342900" indent="-342900" algn="ctr">
              <a:lnSpc>
                <a:spcPct val="90000"/>
              </a:lnSpc>
              <a:spcBef>
                <a:spcPct val="50000"/>
              </a:spcBef>
              <a:defRPr/>
            </a:pPr>
            <a:r>
              <a:rPr lang="en-US" sz="3600" dirty="0">
                <a:solidFill>
                  <a:srgbClr val="FF9933"/>
                </a:solidFill>
                <a:effectLst>
                  <a:outerShdw blurRad="38100" dist="38100" dir="2700000" algn="tl">
                    <a:srgbClr val="000000"/>
                  </a:outerShdw>
                </a:effectLst>
                <a:latin typeface="Comic Sans MS" pitchFamily="66" charset="0"/>
              </a:rPr>
              <a:t>Duty in View of the                        Time of Trouble   </a:t>
            </a:r>
            <a:r>
              <a:rPr lang="en-US" sz="2800" dirty="0">
                <a:solidFill>
                  <a:srgbClr val="FF9933"/>
                </a:solidFill>
                <a:effectLst>
                  <a:outerShdw blurRad="38100" dist="38100" dir="2700000" algn="tl">
                    <a:srgbClr val="000000"/>
                  </a:outerShdw>
                </a:effectLst>
                <a:latin typeface="Comic Sans MS" pitchFamily="66" charset="0"/>
              </a:rPr>
              <a:t>                              (EW 56.2)                    </a:t>
            </a:r>
          </a:p>
          <a:p>
            <a:pPr marL="342900" indent="-342900" algn="ctr">
              <a:lnSpc>
                <a:spcPct val="90000"/>
              </a:lnSpc>
              <a:spcBef>
                <a:spcPct val="50000"/>
              </a:spcBef>
              <a:defRPr/>
            </a:pPr>
            <a:r>
              <a:rPr lang="en-US" sz="3600" dirty="0">
                <a:solidFill>
                  <a:schemeClr val="bg1"/>
                </a:solidFill>
                <a:effectLst>
                  <a:outerShdw blurRad="38100" dist="38100" dir="2700000" algn="tl">
                    <a:srgbClr val="000000"/>
                  </a:outerShdw>
                </a:effectLst>
                <a:latin typeface="Comic Sans MS" pitchFamily="66" charset="0"/>
              </a:rPr>
              <a:t>The Lord has shown me repeatedly that it is contrary to the Bible to make any provision for our temporal wants in the time of trouble.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circle(in)">
                                      <p:cBhvr>
                                        <p:cTn id="7" dur="1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101"/>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0" y="0"/>
            <a:ext cx="9144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p:cNvSpPr txBox="1">
            <a:spLocks noChangeArrowheads="1"/>
          </p:cNvSpPr>
          <p:nvPr/>
        </p:nvSpPr>
        <p:spPr bwMode="auto">
          <a:xfrm>
            <a:off x="34925" y="68263"/>
            <a:ext cx="4918075" cy="6130925"/>
          </a:xfrm>
          <a:prstGeom prst="rect">
            <a:avLst/>
          </a:prstGeom>
          <a:noFill/>
          <a:ln w="9525">
            <a:noFill/>
            <a:miter lim="800000"/>
            <a:headEnd/>
            <a:tailEnd/>
          </a:ln>
          <a:effectLst/>
        </p:spPr>
        <p:txBody>
          <a:bodyPr>
            <a:spAutoFit/>
          </a:bodyPr>
          <a:lstStyle/>
          <a:p>
            <a:pPr marL="342900" indent="-342900" algn="ctr">
              <a:lnSpc>
                <a:spcPct val="80000"/>
              </a:lnSpc>
              <a:spcBef>
                <a:spcPct val="50000"/>
              </a:spcBef>
              <a:defRPr/>
            </a:pPr>
            <a:r>
              <a:rPr lang="en-US" sz="3600" dirty="0">
                <a:solidFill>
                  <a:srgbClr val="FF9933"/>
                </a:solidFill>
                <a:effectLst>
                  <a:outerShdw blurRad="38100" dist="38100" dir="2700000" algn="tl">
                    <a:srgbClr val="000000"/>
                  </a:outerShdw>
                </a:effectLst>
                <a:latin typeface="Comic Sans MS" pitchFamily="66" charset="0"/>
              </a:rPr>
              <a:t>EW 56.2 (continued)</a:t>
            </a:r>
          </a:p>
          <a:p>
            <a:pPr marL="342900" indent="-342900" algn="ctr">
              <a:lnSpc>
                <a:spcPct val="80000"/>
              </a:lnSpc>
              <a:spcBef>
                <a:spcPct val="50000"/>
              </a:spcBef>
              <a:defRPr/>
            </a:pPr>
            <a:r>
              <a:rPr lang="en-US" sz="3600" dirty="0">
                <a:solidFill>
                  <a:schemeClr val="bg1"/>
                </a:solidFill>
                <a:effectLst>
                  <a:outerShdw blurRad="38100" dist="38100" dir="2700000" algn="tl">
                    <a:srgbClr val="000000"/>
                  </a:outerShdw>
                </a:effectLst>
                <a:latin typeface="Comic Sans MS" pitchFamily="66" charset="0"/>
              </a:rPr>
              <a:t>I saw that if the saints had food laid up by them or in the field in the time of trouble, when sword, famine, and pestilence are in the land, it would be taken from them by violent hands and strangers would reap their fields.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101"/>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0" y="0"/>
            <a:ext cx="9144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3"/>
          <p:cNvSpPr txBox="1">
            <a:spLocks noChangeArrowheads="1"/>
          </p:cNvSpPr>
          <p:nvPr/>
        </p:nvSpPr>
        <p:spPr bwMode="auto">
          <a:xfrm>
            <a:off x="34925" y="44450"/>
            <a:ext cx="4681538" cy="6134100"/>
          </a:xfrm>
          <a:prstGeom prst="rect">
            <a:avLst/>
          </a:prstGeom>
          <a:noFill/>
          <a:ln w="9525">
            <a:noFill/>
            <a:miter lim="800000"/>
            <a:headEnd/>
            <a:tailEnd/>
          </a:ln>
          <a:effectLst/>
        </p:spPr>
        <p:txBody>
          <a:bodyPr>
            <a:spAutoFit/>
          </a:bodyPr>
          <a:lstStyle/>
          <a:p>
            <a:pPr marL="342900" indent="-342900" algn="ctr">
              <a:spcBef>
                <a:spcPct val="50000"/>
              </a:spcBef>
              <a:defRPr/>
            </a:pPr>
            <a:r>
              <a:rPr lang="en-US" sz="3600" dirty="0">
                <a:solidFill>
                  <a:srgbClr val="FF9933"/>
                </a:solidFill>
                <a:effectLst>
                  <a:outerShdw blurRad="38100" dist="38100" dir="2700000" algn="tl">
                    <a:srgbClr val="000000"/>
                  </a:outerShdw>
                </a:effectLst>
                <a:latin typeface="Comic Sans MS" pitchFamily="66" charset="0"/>
              </a:rPr>
              <a:t>EW 56.2 (continued) </a:t>
            </a:r>
            <a:r>
              <a:rPr lang="en-US" sz="3600" dirty="0">
                <a:solidFill>
                  <a:schemeClr val="bg1"/>
                </a:solidFill>
                <a:effectLst>
                  <a:outerShdw blurRad="38100" dist="38100" dir="2700000" algn="tl">
                    <a:srgbClr val="000000"/>
                  </a:outerShdw>
                </a:effectLst>
                <a:latin typeface="Comic Sans MS" pitchFamily="66" charset="0"/>
              </a:rPr>
              <a:t>…Then will be the time for us to trust wholly in God, and He will sustain us. I saw that our bread and water will be sure at that time, and that we shall not lack or suffer hunger;…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101"/>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0" y="0"/>
            <a:ext cx="9144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180975" y="0"/>
            <a:ext cx="4787900" cy="6683375"/>
          </a:xfrm>
          <a:prstGeom prst="rect">
            <a:avLst/>
          </a:prstGeom>
          <a:noFill/>
          <a:ln w="9525">
            <a:noFill/>
            <a:miter lim="800000"/>
            <a:headEnd/>
            <a:tailEnd/>
          </a:ln>
          <a:effectLst/>
        </p:spPr>
        <p:txBody>
          <a:bodyPr>
            <a:spAutoFit/>
          </a:bodyPr>
          <a:lstStyle/>
          <a:p>
            <a:pPr marL="342900" indent="-342900" algn="ctr">
              <a:spcBef>
                <a:spcPct val="50000"/>
              </a:spcBef>
              <a:defRPr/>
            </a:pPr>
            <a:r>
              <a:rPr lang="en-US" sz="3600" dirty="0">
                <a:solidFill>
                  <a:srgbClr val="FF9933"/>
                </a:solidFill>
                <a:effectLst>
                  <a:outerShdw blurRad="38100" dist="38100" dir="2700000" algn="tl">
                    <a:srgbClr val="000000"/>
                  </a:outerShdw>
                </a:effectLst>
                <a:latin typeface="Comic Sans MS" pitchFamily="66" charset="0"/>
              </a:rPr>
              <a:t>EW56.2 (continued)                            </a:t>
            </a:r>
            <a:r>
              <a:rPr lang="en-US" sz="3600" dirty="0">
                <a:solidFill>
                  <a:schemeClr val="bg1"/>
                </a:solidFill>
                <a:effectLst>
                  <a:outerShdw blurRad="38100" dist="38100" dir="2700000" algn="tl">
                    <a:srgbClr val="000000"/>
                  </a:outerShdw>
                </a:effectLst>
                <a:latin typeface="Comic Sans MS" pitchFamily="66" charset="0"/>
              </a:rPr>
              <a:t>…for God is able to spread a table for us in the wilderness. If necessary He would send ravens to feed us, as He did to feed Elijah, or rain manna from heaven, as He did for the Israelites.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3348038" y="0"/>
            <a:ext cx="5795962" cy="3387725"/>
          </a:xfrm>
          <a:prstGeom prst="rect">
            <a:avLst/>
          </a:prstGeom>
          <a:noFill/>
          <a:ln w="9525">
            <a:noFill/>
            <a:miter lim="800000"/>
            <a:headEnd/>
            <a:tailEnd/>
          </a:ln>
          <a:effectLst/>
        </p:spPr>
        <p:txBody>
          <a:bodyPr>
            <a:spAutoFit/>
          </a:bodyPr>
          <a:lstStyle/>
          <a:p>
            <a:pPr marL="342900" indent="-342900" algn="ctr">
              <a:defRPr/>
            </a:pPr>
            <a:r>
              <a:rPr lang="en-US" sz="3600" dirty="0">
                <a:solidFill>
                  <a:srgbClr val="FFCC66"/>
                </a:solidFill>
                <a:effectLst>
                  <a:outerShdw blurRad="38100" dist="38100" dir="2700000" algn="tl">
                    <a:srgbClr val="000000"/>
                  </a:outerShdw>
                </a:effectLst>
                <a:latin typeface="Comic Sans MS" pitchFamily="66" charset="0"/>
              </a:rPr>
              <a:t>Preparation for the             Time of Trouble                  (EW 56.3 and CS 60)</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Houses and lands will be of no use to the saints in the time of trouble,…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circle(out)">
                                      <p:cBhvr>
                                        <p:cTn id="7" dur="1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2627313" y="-26988"/>
            <a:ext cx="6516687" cy="3937001"/>
          </a:xfrm>
          <a:prstGeom prst="rect">
            <a:avLst/>
          </a:prstGeom>
          <a:noFill/>
          <a:ln w="9525">
            <a:noFill/>
            <a:miter lim="800000"/>
            <a:headEnd/>
            <a:tailEnd/>
          </a:ln>
          <a:effectLst/>
        </p:spPr>
        <p:txBody>
          <a:bodyPr>
            <a:spAutoFit/>
          </a:bodyPr>
          <a:lstStyle/>
          <a:p>
            <a:pPr marL="342900" indent="-342900" algn="ctr">
              <a:defRPr/>
            </a:pPr>
            <a:r>
              <a:rPr lang="en-US" sz="3600" dirty="0">
                <a:solidFill>
                  <a:srgbClr val="FF9933"/>
                </a:solidFill>
                <a:effectLst>
                  <a:outerShdw blurRad="38100" dist="38100" dir="2700000" algn="tl">
                    <a:srgbClr val="000000"/>
                  </a:outerShdw>
                </a:effectLst>
                <a:latin typeface="Comic Sans MS" pitchFamily="66" charset="0"/>
              </a:rPr>
              <a:t>EW 56.3 (continued)</a:t>
            </a:r>
          </a:p>
          <a:p>
            <a:pPr marL="342900" indent="-342900" algn="ctr">
              <a:defRPr/>
            </a:pPr>
            <a:r>
              <a:rPr lang="en-US" sz="3600" dirty="0">
                <a:solidFill>
                  <a:schemeClr val="bg1"/>
                </a:solidFill>
                <a:effectLst>
                  <a:outerShdw blurRad="38100" dist="38100" dir="2700000" algn="tl">
                    <a:srgbClr val="000000"/>
                  </a:outerShdw>
                </a:effectLst>
                <a:latin typeface="Comic Sans MS" pitchFamily="66" charset="0"/>
              </a:rPr>
              <a:t>…for they will then have to flee before infuriated mobs, and at that time their possessions cannot be disposed of to advance the cause of present truth.…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circle(out)">
                                      <p:cBhvr>
                                        <p:cTn id="7" dur="1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0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0" y="3819525"/>
            <a:ext cx="9144000" cy="3038475"/>
          </a:xfrm>
          <a:prstGeom prst="rect">
            <a:avLst/>
          </a:prstGeom>
          <a:solidFill>
            <a:srgbClr val="000000">
              <a:alpha val="20000"/>
            </a:srgbClr>
          </a:solidFill>
          <a:ln w="9525">
            <a:noFill/>
            <a:miter lim="800000"/>
            <a:headEnd/>
            <a:tailEnd/>
          </a:ln>
          <a:effectLst/>
        </p:spPr>
        <p:txBody>
          <a:bodyPr>
            <a:spAutoFit/>
          </a:bodyPr>
          <a:lstStyle/>
          <a:p>
            <a:pPr marL="342900" indent="-342900" algn="ctr">
              <a:defRPr/>
            </a:pPr>
            <a:r>
              <a:rPr lang="en-US" sz="3600" dirty="0">
                <a:solidFill>
                  <a:srgbClr val="FFFF00"/>
                </a:solidFill>
                <a:effectLst>
                  <a:outerShdw blurRad="38100" dist="38100" dir="2700000" algn="tl">
                    <a:srgbClr val="FFFFFF"/>
                  </a:outerShdw>
                </a:effectLst>
                <a:latin typeface="Comic Sans MS" pitchFamily="66" charset="0"/>
              </a:rPr>
              <a:t>EW 56.3 (continued)</a:t>
            </a:r>
          </a:p>
          <a:p>
            <a:pPr marL="342900" indent="-342900" algn="ctr">
              <a:lnSpc>
                <a:spcPct val="90000"/>
              </a:lnSpc>
              <a:defRPr/>
            </a:pPr>
            <a:r>
              <a:rPr lang="en-US" sz="3500" dirty="0">
                <a:solidFill>
                  <a:schemeClr val="bg1"/>
                </a:solidFill>
                <a:effectLst>
                  <a:outerShdw blurRad="38100" dist="38100" dir="2700000" algn="tl">
                    <a:srgbClr val="808080"/>
                  </a:outerShdw>
                </a:effectLst>
                <a:latin typeface="Comic Sans MS" pitchFamily="66" charset="0"/>
              </a:rPr>
              <a:t>…I was shown that it is the will of God that the saints should cut loose from every encumbrance before the time of trouble comes, and </a:t>
            </a:r>
            <a:r>
              <a:rPr lang="en-US" sz="3500" dirty="0">
                <a:solidFill>
                  <a:srgbClr val="FFCC00"/>
                </a:solidFill>
                <a:effectLst>
                  <a:outerShdw blurRad="38100" dist="38100" dir="2700000" algn="tl">
                    <a:srgbClr val="FFFFFF"/>
                  </a:outerShdw>
                </a:effectLst>
                <a:latin typeface="Comic Sans MS" pitchFamily="66" charset="0"/>
              </a:rPr>
              <a:t>make a covenant with God through sacrifice</a:t>
            </a:r>
            <a:r>
              <a:rPr lang="en-US" sz="3500" dirty="0">
                <a:solidFill>
                  <a:schemeClr val="bg1"/>
                </a:solidFill>
                <a:effectLst>
                  <a:outerShdw blurRad="38100" dist="38100" dir="2700000" algn="tl">
                    <a:srgbClr val="808080"/>
                  </a:outerShdw>
                </a:effectLst>
                <a:latin typeface="Comic Sans MS" pitchFamily="66"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circle(out)">
                                      <p:cBhvr>
                                        <p:cTn id="7" dur="1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951</Words>
  <Application>Microsoft Office PowerPoint</Application>
  <PresentationFormat>On-screen Show (4:3)</PresentationFormat>
  <Paragraphs>152</Paragraphs>
  <Slides>24</Slides>
  <Notes>24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24</vt:i4>
      </vt:variant>
    </vt:vector>
  </HeadingPairs>
  <TitlesOfParts>
    <vt:vector size="35" baseType="lpstr">
      <vt:lpstr>Arial</vt:lpstr>
      <vt:lpstr>Calibri</vt:lpstr>
      <vt:lpstr>Comic Sans MS</vt:lpstr>
      <vt:lpstr>Tahoma</vt:lpstr>
      <vt:lpstr>Times New Roman</vt:lpstr>
      <vt:lpstr>Wingdings</vt:lpstr>
      <vt:lpstr>2_Default Design</vt:lpstr>
      <vt:lpstr>1_Default Design</vt:lpstr>
      <vt:lpstr>Default Design</vt:lpstr>
      <vt:lpstr>3_Default Design</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SDA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Gert van Rensburg</dc:creator>
  <cp:lastModifiedBy>Gert van Rensburg</cp:lastModifiedBy>
  <cp:revision>17</cp:revision>
  <dcterms:created xsi:type="dcterms:W3CDTF">2008-09-27T04:45:08Z</dcterms:created>
  <dcterms:modified xsi:type="dcterms:W3CDTF">2018-09-13T03:17:20Z</dcterms:modified>
</cp:coreProperties>
</file>