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58" r:id="rId4"/>
    <p:sldMasterId id="2147483806" r:id="rId5"/>
    <p:sldMasterId id="2147483821" r:id="rId6"/>
  </p:sldMasterIdLst>
  <p:notesMasterIdLst>
    <p:notesMasterId r:id="rId36"/>
  </p:notesMasterIdLst>
  <p:sldIdLst>
    <p:sldId id="262" r:id="rId7"/>
    <p:sldId id="326" r:id="rId8"/>
    <p:sldId id="330" r:id="rId9"/>
    <p:sldId id="331" r:id="rId10"/>
    <p:sldId id="332" r:id="rId11"/>
    <p:sldId id="333" r:id="rId12"/>
    <p:sldId id="308" r:id="rId13"/>
    <p:sldId id="309" r:id="rId14"/>
    <p:sldId id="313" r:id="rId15"/>
    <p:sldId id="307" r:id="rId16"/>
    <p:sldId id="310" r:id="rId17"/>
    <p:sldId id="311" r:id="rId18"/>
    <p:sldId id="312" r:id="rId19"/>
    <p:sldId id="314" r:id="rId20"/>
    <p:sldId id="319" r:id="rId21"/>
    <p:sldId id="294" r:id="rId22"/>
    <p:sldId id="305" r:id="rId23"/>
    <p:sldId id="259" r:id="rId24"/>
    <p:sldId id="328" r:id="rId25"/>
    <p:sldId id="329" r:id="rId26"/>
    <p:sldId id="324" r:id="rId27"/>
    <p:sldId id="265" r:id="rId28"/>
    <p:sldId id="264" r:id="rId29"/>
    <p:sldId id="323" r:id="rId30"/>
    <p:sldId id="325" r:id="rId31"/>
    <p:sldId id="316" r:id="rId32"/>
    <p:sldId id="327" r:id="rId33"/>
    <p:sldId id="318" r:id="rId34"/>
    <p:sldId id="32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4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E9563-D1A4-4E16-89A4-001BD1632429}" type="datetimeFigureOut">
              <a:rPr lang="en-ZA" smtClean="0"/>
              <a:pPr/>
              <a:t>2018/09/23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B47AC-1156-499A-A391-5581AE06C2A5}" type="slidenum">
              <a:rPr lang="en-ZA" smtClean="0"/>
              <a:pPr/>
              <a:t>‹#›</a:t>
            </a:fld>
            <a:endParaRPr lang="en-ZA"/>
          </a:p>
        </p:txBody>
      </p:sp>
    </p:spTree>
    <p:extLst>
      <p:ext uri="{BB962C8B-B14F-4D97-AF65-F5344CB8AC3E}">
        <p14:creationId xmlns:p14="http://schemas.microsoft.com/office/powerpoint/2010/main" val="333439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AE61E0C-E4C1-4CC3-8361-DE0AE8762261}" type="slidenum">
              <a:rPr lang="en-GB" altLang="en-US">
                <a:solidFill>
                  <a:prstClr val="black"/>
                </a:solidFill>
                <a:latin typeface="Arial" charset="0"/>
              </a:rPr>
              <a:pPr/>
              <a:t>1</a:t>
            </a:fld>
            <a:endParaRPr lang="en-GB" altLang="en-US">
              <a:solidFill>
                <a:prstClr val="black"/>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59809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hangingPunct="0"/>
            <a:fld id="{287C3168-745F-4F4F-89D8-538403E46918}" type="slidenum">
              <a:rPr lang="en-GB" altLang="en-US">
                <a:solidFill>
                  <a:srgbClr val="000000"/>
                </a:solidFill>
              </a:rPr>
              <a:pPr eaLnBrk="0" hangingPunct="0"/>
              <a:t>2</a:t>
            </a:fld>
            <a:endParaRPr lang="en-GB"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81776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820DC6-DF57-4C41-B730-830BA50B71DB}" type="slidenum">
              <a:rPr lang="en-GB" altLang="en-US" smtClean="0"/>
              <a:pPr eaLnBrk="1" hangingPunct="1"/>
              <a:t>16</a:t>
            </a:fld>
            <a:endParaRPr lang="en-GB"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428806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AE61E0C-E4C1-4CC3-8361-DE0AE8762261}" type="slidenum">
              <a:rPr lang="en-GB" altLang="en-US">
                <a:solidFill>
                  <a:prstClr val="black"/>
                </a:solidFill>
                <a:latin typeface="Arial" charset="0"/>
              </a:rPr>
              <a:pPr/>
              <a:t>18</a:t>
            </a:fld>
            <a:endParaRPr lang="en-GB" altLang="en-US">
              <a:solidFill>
                <a:prstClr val="black"/>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77367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AE61E0C-E4C1-4CC3-8361-DE0AE8762261}" type="slidenum">
              <a:rPr lang="en-GB" altLang="en-US">
                <a:solidFill>
                  <a:prstClr val="black"/>
                </a:solidFill>
                <a:latin typeface="Arial" charset="0"/>
              </a:rPr>
              <a:pPr/>
              <a:t>19</a:t>
            </a:fld>
            <a:endParaRPr lang="en-GB" altLang="en-US">
              <a:solidFill>
                <a:prstClr val="black"/>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90251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AE61E0C-E4C1-4CC3-8361-DE0AE8762261}" type="slidenum">
              <a:rPr lang="en-GB" altLang="en-US">
                <a:solidFill>
                  <a:prstClr val="black"/>
                </a:solidFill>
                <a:latin typeface="Arial" charset="0"/>
              </a:rPr>
              <a:pPr/>
              <a:t>20</a:t>
            </a:fld>
            <a:endParaRPr lang="en-GB" altLang="en-US">
              <a:solidFill>
                <a:prstClr val="black"/>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39082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EE119D-8102-40A6-86BA-471550AD5D4C}" type="slidenum">
              <a:rPr lang="en-GB" altLang="en-US" smtClean="0"/>
              <a:pPr eaLnBrk="1" hangingPunct="1"/>
              <a:t>26</a:t>
            </a:fld>
            <a:endParaRPr lang="en-GB"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52501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AE61E0C-E4C1-4CC3-8361-DE0AE8762261}" type="slidenum">
              <a:rPr lang="en-GB" altLang="en-US">
                <a:solidFill>
                  <a:prstClr val="black"/>
                </a:solidFill>
                <a:latin typeface="Arial" charset="0"/>
              </a:rPr>
              <a:pPr/>
              <a:t>27</a:t>
            </a:fld>
            <a:endParaRPr lang="en-GB" altLang="en-US">
              <a:solidFill>
                <a:prstClr val="black"/>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65427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B02F76-4C6C-4A74-96E0-DDE8DDEFFE56}" type="slidenum">
              <a:rPr lang="en-GB" altLang="en-US">
                <a:solidFill>
                  <a:prstClr val="black"/>
                </a:solidFill>
              </a:rPr>
              <a:pPr/>
              <a:t>29</a:t>
            </a:fld>
            <a:endParaRPr lang="en-GB" altLang="en-US">
              <a:solidFill>
                <a:prstClr val="black"/>
              </a:solidFill>
            </a:endParaRPr>
          </a:p>
        </p:txBody>
      </p:sp>
    </p:spTree>
    <p:extLst>
      <p:ext uri="{BB962C8B-B14F-4D97-AF65-F5344CB8AC3E}">
        <p14:creationId xmlns:p14="http://schemas.microsoft.com/office/powerpoint/2010/main" val="387147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48392030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274493904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2475718859"/>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fontAlgn="base" hangingPunct="0">
              <a:spcBef>
                <a:spcPct val="0"/>
              </a:spcBef>
              <a:spcAft>
                <a:spcPct val="0"/>
              </a:spcAft>
              <a:defRPr/>
            </a:pPr>
            <a:endParaRPr lang="en-ZA">
              <a:solidFill>
                <a:srgbClr val="FFFFFF"/>
              </a:solidFill>
            </a:endParaRPr>
          </a:p>
        </p:txBody>
      </p:sp>
      <p:sp>
        <p:nvSpPr>
          <p:cNvPr id="137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37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3C3B1018-57A1-47D4-B663-E0EB0CC81403}"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66796319"/>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4B098F-3E71-4CC5-B01D-73CD5AEC1B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770830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D6E4C-BA56-47C5-A57E-5D1AE43EF9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481796"/>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BAB6BD-0415-4B39-9E04-2AD73945D0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276885"/>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EC57B5-5794-4BC6-84E7-CBE3257016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970374"/>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84C853-1F02-42A7-B697-A8BFC35B442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9629666"/>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5D9E73-F101-41D2-9D6B-53D0EB21EF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2662474"/>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991FB6-BFE2-41F8-84AC-398204BFC6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322042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2433864499"/>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1C67EF-F567-4084-B492-A0FA351EC5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238275"/>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9BC4D-C926-40CC-8EAB-EAA8A0335B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2775850"/>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3B234E-7F73-4C6E-80D6-574D635171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9493363"/>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fontAlgn="base" hangingPunct="0">
              <a:spcBef>
                <a:spcPct val="0"/>
              </a:spcBef>
              <a:spcAft>
                <a:spcPct val="0"/>
              </a:spcAft>
              <a:defRPr/>
            </a:pPr>
            <a:endParaRPr lang="en-ZA">
              <a:solidFill>
                <a:srgbClr val="FFFFFF"/>
              </a:solidFill>
            </a:endParaRPr>
          </a:p>
        </p:txBody>
      </p:sp>
      <p:sp>
        <p:nvSpPr>
          <p:cNvPr id="137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37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3C3B1018-57A1-47D4-B663-E0EB0CC81403}"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17140862"/>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4B098F-3E71-4CC5-B01D-73CD5AEC1B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8878982"/>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D6E4C-BA56-47C5-A57E-5D1AE43EF9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311248"/>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BAB6BD-0415-4B39-9E04-2AD73945D0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346636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EC57B5-5794-4BC6-84E7-CBE3257016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5347351"/>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84C853-1F02-42A7-B697-A8BFC35B442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2123870"/>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5D9E73-F101-41D2-9D6B-53D0EB21EF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600688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1340453620"/>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991FB6-BFE2-41F8-84AC-398204BFC6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6521528"/>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1C67EF-F567-4084-B492-A0FA351EC5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7094402"/>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9BC4D-C926-40CC-8EAB-EAA8A0335B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3890502"/>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3B234E-7F73-4C6E-80D6-574D635171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2447937"/>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0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AF1BA2-160B-4AA3-99AB-6CFA5A8066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921829"/>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2931BE-D613-4CDE-872D-6935904EC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2422465"/>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41762-24FD-4C95-9BAB-4F27F883EF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569861"/>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4D5D34-6B88-4FEB-8033-BC0C280DCC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136000"/>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2454AD-60D9-4255-8B49-307B5694C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132544"/>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2E109-D435-4C7D-A0A0-8E7CEA9006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9069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218588946"/>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0D3020-301D-49F3-867C-2CE10F52BD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8047353"/>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D213A5-49E7-43A6-B742-FC93A82CA7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7635266"/>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1BB8E9-183B-4117-A428-090378F648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167680"/>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CCA0B3-BDA6-4B44-B087-2CFCE28779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113746"/>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0E5A0E-A42B-4885-80DD-A55D072FE4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713640"/>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4745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6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8"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747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lgn="ctr" eaLnBrk="0" fontAlgn="base" hangingPunct="0">
                <a:spcBef>
                  <a:spcPct val="0"/>
                </a:spcBef>
                <a:spcAft>
                  <a:spcPct val="0"/>
                </a:spcAft>
              </a:pPr>
              <a:endParaRPr lang="en-ZA">
                <a:solidFill>
                  <a:srgbClr val="FFFFFF"/>
                </a:solidFill>
                <a:latin typeface="Tahoma" pitchFamily="34" charset="0"/>
              </a:endParaRPr>
            </a:p>
          </p:txBody>
        </p:sp>
      </p:grpSp>
      <p:sp>
        <p:nvSpPr>
          <p:cNvPr id="14748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47481" name="Rectangle 25"/>
          <p:cNvSpPr>
            <a:spLocks noGrp="1" noChangeArrowheads="1"/>
          </p:cNvSpPr>
          <p:nvPr>
            <p:ph type="subTitle" sz="quarter" idx="1"/>
          </p:nvPr>
        </p:nvSpPr>
        <p:spPr>
          <a:xfrm>
            <a:off x="1371600" y="3886200"/>
            <a:ext cx="6400800" cy="1752600"/>
          </a:xfrm>
        </p:spPr>
        <p:txBody>
          <a:bodyPr/>
          <a:lstStyle>
            <a:lvl1pPr marL="0" indent="0">
              <a:defRPr/>
            </a:lvl1pPr>
          </a:lstStyle>
          <a:p>
            <a:r>
              <a:rPr lang="en-US"/>
              <a:t>Click to edit Master subtitle style</a:t>
            </a:r>
          </a:p>
        </p:txBody>
      </p:sp>
      <p:sp>
        <p:nvSpPr>
          <p:cNvPr id="147482" name="Rectangle 26"/>
          <p:cNvSpPr>
            <a:spLocks noGrp="1" noChangeArrowheads="1"/>
          </p:cNvSpPr>
          <p:nvPr>
            <p:ph type="dt" sz="quarter" idx="2"/>
          </p:nvPr>
        </p:nvSpPr>
        <p:spPr>
          <a:xfrm>
            <a:off x="457200" y="6243638"/>
            <a:ext cx="2133600" cy="457200"/>
          </a:xfrm>
        </p:spPr>
        <p:txBody>
          <a:bodyPr/>
          <a:lstStyle>
            <a:lvl1pPr>
              <a:defRPr/>
            </a:lvl1pPr>
          </a:lstStyle>
          <a:p>
            <a:endParaRPr lang="en-US">
              <a:solidFill>
                <a:srgbClr val="FFFFFF"/>
              </a:solidFill>
            </a:endParaRPr>
          </a:p>
        </p:txBody>
      </p:sp>
      <p:sp>
        <p:nvSpPr>
          <p:cNvPr id="147483" name="Rectangle 2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47484" name="Rectangle 28"/>
          <p:cNvSpPr>
            <a:spLocks noGrp="1" noChangeArrowheads="1"/>
          </p:cNvSpPr>
          <p:nvPr>
            <p:ph type="sldNum" sz="quarter" idx="4"/>
          </p:nvPr>
        </p:nvSpPr>
        <p:spPr/>
        <p:txBody>
          <a:bodyPr/>
          <a:lstStyle>
            <a:lvl1pPr>
              <a:defRPr/>
            </a:lvl1pPr>
          </a:lstStyle>
          <a:p>
            <a:fld id="{E97AEDCE-A386-4888-B9DA-C9D7A55CA9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0658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B386AAB9-F9AE-4044-B42E-0E3F70AA135B}"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3277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397A7A1-EF24-4A16-84DC-56AD4C9F3048}"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806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3692C946-5514-4E14-ABD4-CE4A2B1F59AE}"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037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Footer Placeholder 6"/>
          <p:cNvSpPr>
            <a:spLocks noGrp="1"/>
          </p:cNvSpPr>
          <p:nvPr>
            <p:ph type="ftr" sz="quarter"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582635FE-7F52-446F-B587-7E2C132C4795}"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516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3249598878"/>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323485DF-DB29-4FEF-BE92-E246A3F0F996}"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8077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D6DADDF9-B7E6-489F-9E78-E81A88EA85E5}"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8203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CCD37DAF-20FB-422F-9110-6022349D5C19}"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34853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B568802-3537-4523-A181-056CCE2FCCCA}"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2332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F9663FAF-53A5-449E-879A-C824F60FC2A7}"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7330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B0C73C5A-0636-42AD-ABEC-C565AB5A11ED}"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8590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1D77661D-CE59-4C0D-B87E-B5D272CAD001}"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5707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4648200" y="1600200"/>
            <a:ext cx="4038600" cy="4530725"/>
          </a:xfrm>
        </p:spPr>
        <p:txBody>
          <a:bodyPr/>
          <a:lstStyle/>
          <a:p>
            <a:endParaRPr lang="en-Z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F9E3956E-BBA4-4B86-A525-9D88F933D017}"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8723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ZA"/>
          </a:p>
        </p:txBody>
      </p:sp>
      <p:sp>
        <p:nvSpPr>
          <p:cNvPr id="3" name="ClipArt Placeholder 2"/>
          <p:cNvSpPr>
            <a:spLocks noGrp="1"/>
          </p:cNvSpPr>
          <p:nvPr>
            <p:ph type="clipArt" sz="half" idx="1"/>
          </p:nvPr>
        </p:nvSpPr>
        <p:spPr>
          <a:xfrm>
            <a:off x="457200" y="1600200"/>
            <a:ext cx="4038600" cy="4530725"/>
          </a:xfrm>
        </p:spPr>
        <p:txBody>
          <a:bodyPr/>
          <a:lstStyle/>
          <a:p>
            <a:endParaRPr lang="en-ZA"/>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DB024706-130D-48F7-963F-0E4AE63A02B3}"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511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7458" name="Group 2"/>
          <p:cNvGrpSpPr>
            <a:grpSpLocks/>
          </p:cNvGrpSpPr>
          <p:nvPr/>
        </p:nvGrpSpPr>
        <p:grpSpPr bwMode="auto">
          <a:xfrm>
            <a:off x="0" y="0"/>
            <a:ext cx="9159875" cy="6858000"/>
            <a:chOff x="0" y="0"/>
            <a:chExt cx="5770" cy="4320"/>
          </a:xfrm>
        </p:grpSpPr>
        <p:sp>
          <p:nvSpPr>
            <p:cNvPr id="14745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6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747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grpSp>
      <p:sp>
        <p:nvSpPr>
          <p:cNvPr id="14748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altLang="en-US" noProof="0" smtClean="0"/>
              <a:t>Click to edit Master title style</a:t>
            </a:r>
          </a:p>
        </p:txBody>
      </p:sp>
      <p:sp>
        <p:nvSpPr>
          <p:cNvPr id="147481" name="Rectangle 25"/>
          <p:cNvSpPr>
            <a:spLocks noGrp="1" noChangeArrowheads="1"/>
          </p:cNvSpPr>
          <p:nvPr>
            <p:ph type="subTitle" sz="quarter" idx="1"/>
          </p:nvPr>
        </p:nvSpPr>
        <p:spPr>
          <a:xfrm>
            <a:off x="1371600" y="3886200"/>
            <a:ext cx="6400800" cy="1752600"/>
          </a:xfrm>
        </p:spPr>
        <p:txBody>
          <a:bodyPr/>
          <a:lstStyle>
            <a:lvl1pPr marL="0" indent="0">
              <a:defRPr/>
            </a:lvl1pPr>
          </a:lstStyle>
          <a:p>
            <a:pPr lvl="0"/>
            <a:r>
              <a:rPr lang="en-US" altLang="en-US" noProof="0" smtClean="0"/>
              <a:t>Click to edit Master subtitle style</a:t>
            </a:r>
          </a:p>
        </p:txBody>
      </p:sp>
      <p:sp>
        <p:nvSpPr>
          <p:cNvPr id="147482" name="Rectangle 26"/>
          <p:cNvSpPr>
            <a:spLocks noGrp="1" noChangeArrowheads="1"/>
          </p:cNvSpPr>
          <p:nvPr>
            <p:ph type="dt" sz="quarter" idx="2"/>
          </p:nvPr>
        </p:nvSpPr>
        <p:spPr>
          <a:xfrm>
            <a:off x="457200" y="6243638"/>
            <a:ext cx="2133600" cy="457200"/>
          </a:xfrm>
        </p:spPr>
        <p:txBody>
          <a:bodyPr/>
          <a:lstStyle>
            <a:lvl1pPr>
              <a:defRPr/>
            </a:lvl1pPr>
          </a:lstStyle>
          <a:p>
            <a:endParaRPr lang="en-US" altLang="en-US">
              <a:solidFill>
                <a:srgbClr val="FFFFFF"/>
              </a:solidFill>
            </a:endParaRPr>
          </a:p>
        </p:txBody>
      </p:sp>
      <p:sp>
        <p:nvSpPr>
          <p:cNvPr id="147483" name="Rectangle 27"/>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147484" name="Rectangle 28"/>
          <p:cNvSpPr>
            <a:spLocks noGrp="1" noChangeArrowheads="1"/>
          </p:cNvSpPr>
          <p:nvPr>
            <p:ph type="sldNum" sz="quarter" idx="4"/>
          </p:nvPr>
        </p:nvSpPr>
        <p:spPr/>
        <p:txBody>
          <a:bodyPr/>
          <a:lstStyle>
            <a:lvl1pPr>
              <a:defRPr/>
            </a:lvl1pPr>
          </a:lstStyle>
          <a:p>
            <a:fld id="{04FC965C-C7E4-444E-B524-2C181E33AE6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8038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41681312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3"/>
          <p:cNvSpPr>
            <a:spLocks noGrp="1"/>
          </p:cNvSpPr>
          <p:nvPr>
            <p:ph type="ftr" sz="quarter"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D4DB7AAD-93FE-409B-BBBC-17726462C9FD}" type="slidenum">
              <a:rPr lang="en-US" altLang="en-US">
                <a:solidFill>
                  <a:srgbClr val="FFFFFF"/>
                </a:solidFill>
              </a:rPr>
              <a:pPr/>
              <a:t>‹#›</a:t>
            </a:fld>
            <a:endParaRPr lang="en-US" alt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323411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21D3663-0986-4879-A91E-792F391C57F6}" type="slidenum">
              <a:rPr lang="en-US" altLang="en-US">
                <a:solidFill>
                  <a:srgbClr val="FFFFFF"/>
                </a:solidFill>
              </a:rPr>
              <a:pPr/>
              <a:t>‹#›</a:t>
            </a:fld>
            <a:endParaRPr lang="en-US" alt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6167224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4878CB32-394F-4BEA-80F3-6B443EFFB20C}" type="slidenum">
              <a:rPr lang="en-US" altLang="en-US">
                <a:solidFill>
                  <a:srgbClr val="FFFFFF"/>
                </a:solidFill>
              </a:rPr>
              <a:pPr/>
              <a:t>‹#›</a:t>
            </a:fld>
            <a:endParaRPr lang="en-US" alt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0308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Footer Placeholder 6"/>
          <p:cNvSpPr>
            <a:spLocks noGrp="1"/>
          </p:cNvSpPr>
          <p:nvPr>
            <p:ph type="ftr" sz="quarter" idx="10"/>
          </p:nvPr>
        </p:nvSpPr>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BEF3866C-E139-4434-925F-F25C84117860}" type="slidenum">
              <a:rPr lang="en-US" altLang="en-US">
                <a:solidFill>
                  <a:srgbClr val="FFFFFF"/>
                </a:solidFill>
              </a:rPr>
              <a:pPr/>
              <a:t>‹#›</a:t>
            </a:fld>
            <a:endParaRPr lang="en-US" altLang="en-US">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4226052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Footer Placeholder 2"/>
          <p:cNvSpPr>
            <a:spLocks noGrp="1"/>
          </p:cNvSpPr>
          <p:nvPr>
            <p:ph type="ftr" sz="quarter" idx="10"/>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F9A25CC7-AD07-4A5F-BC03-99D6171D32E7}" type="slidenum">
              <a:rPr lang="en-US" altLang="en-US">
                <a:solidFill>
                  <a:srgbClr val="FFFFFF"/>
                </a:solidFill>
              </a:rPr>
              <a:pPr/>
              <a:t>‹#›</a:t>
            </a:fld>
            <a:endParaRPr lang="en-US" altLang="en-US">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571456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894E56B4-20E2-47BF-9F5A-8FB260071AAB}" type="slidenum">
              <a:rPr lang="en-US" altLang="en-US">
                <a:solidFill>
                  <a:srgbClr val="FFFFFF"/>
                </a:solidFill>
              </a:rPr>
              <a:pPr/>
              <a:t>‹#›</a:t>
            </a:fld>
            <a:endParaRPr lang="en-US" altLang="en-US">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6089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3EB4C453-1E26-4F39-8364-4FDE4D927216}" type="slidenum">
              <a:rPr lang="en-US" altLang="en-US">
                <a:solidFill>
                  <a:srgbClr val="FFFFFF"/>
                </a:solidFill>
              </a:rPr>
              <a:pPr/>
              <a:t>‹#›</a:t>
            </a:fld>
            <a:endParaRPr lang="en-US" alt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0443289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894C77E-134A-4713-B45E-6009BB57E408}" type="slidenum">
              <a:rPr lang="en-US" altLang="en-US">
                <a:solidFill>
                  <a:srgbClr val="FFFFFF"/>
                </a:solidFill>
              </a:rPr>
              <a:pPr/>
              <a:t>‹#›</a:t>
            </a:fld>
            <a:endParaRPr lang="en-US" alt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2611097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3"/>
          <p:cNvSpPr>
            <a:spLocks noGrp="1"/>
          </p:cNvSpPr>
          <p:nvPr>
            <p:ph type="ftr" sz="quarter"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BC2D3811-182F-4422-B409-0FEBE517192D}" type="slidenum">
              <a:rPr lang="en-US" altLang="en-US">
                <a:solidFill>
                  <a:srgbClr val="FFFFFF"/>
                </a:solidFill>
              </a:rPr>
              <a:pPr/>
              <a:t>‹#›</a:t>
            </a:fld>
            <a:endParaRPr lang="en-US" alt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196365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3"/>
          <p:cNvSpPr>
            <a:spLocks noGrp="1"/>
          </p:cNvSpPr>
          <p:nvPr>
            <p:ph type="ftr" sz="quarter"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73832E6-5F58-49EC-A812-7997DEB32DEB}" type="slidenum">
              <a:rPr lang="en-US" altLang="en-US">
                <a:solidFill>
                  <a:srgbClr val="FFFFFF"/>
                </a:solidFill>
              </a:rPr>
              <a:pPr/>
              <a:t>‹#›</a:t>
            </a:fld>
            <a:endParaRPr lang="en-US" alt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09828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3103049162"/>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1C1F856E-B8BD-4819-A3C5-733D288813B5}" type="slidenum">
              <a:rPr lang="en-US" altLang="en-US">
                <a:solidFill>
                  <a:srgbClr val="FFFFFF"/>
                </a:solidFill>
              </a:rPr>
              <a:pPr/>
              <a:t>‹#›</a:t>
            </a:fld>
            <a:endParaRPr lang="en-US" altLang="en-US">
              <a:solidFill>
                <a:srgbClr val="FFFFFF"/>
              </a:solidFill>
            </a:endParaRPr>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40204859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Online Image Placeholder 3"/>
          <p:cNvSpPr>
            <a:spLocks noGrp="1"/>
          </p:cNvSpPr>
          <p:nvPr>
            <p:ph type="clipArt" sz="half" idx="2"/>
          </p:nvPr>
        </p:nvSpPr>
        <p:spPr>
          <a:xfrm>
            <a:off x="4648200" y="1600200"/>
            <a:ext cx="4038600" cy="4530725"/>
          </a:xfrm>
        </p:spPr>
        <p:txBody>
          <a:bodyPr/>
          <a:lstStyle/>
          <a:p>
            <a:endParaRPr lang="en-Z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8D0E1076-DE78-44EA-A254-75CB6F0391B1}" type="slidenum">
              <a:rPr lang="en-US" altLang="en-US">
                <a:solidFill>
                  <a:srgbClr val="FFFFFF"/>
                </a:solidFill>
              </a:rPr>
              <a:pPr/>
              <a:t>‹#›</a:t>
            </a:fld>
            <a:endParaRPr lang="en-US" altLang="en-US">
              <a:solidFill>
                <a:srgbClr val="FFFFFF"/>
              </a:solidFill>
            </a:endParaRPr>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6105242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ZA"/>
          </a:p>
        </p:txBody>
      </p:sp>
      <p:sp>
        <p:nvSpPr>
          <p:cNvPr id="3" name="Online Image Placeholder 2"/>
          <p:cNvSpPr>
            <a:spLocks noGrp="1"/>
          </p:cNvSpPr>
          <p:nvPr>
            <p:ph type="clipArt" sz="half" idx="1"/>
          </p:nvPr>
        </p:nvSpPr>
        <p:spPr>
          <a:xfrm>
            <a:off x="457200" y="1600200"/>
            <a:ext cx="4038600" cy="4530725"/>
          </a:xfrm>
        </p:spPr>
        <p:txBody>
          <a:bodyPr/>
          <a:lstStyle/>
          <a:p>
            <a:endParaRPr lang="en-ZA"/>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EEE4B75B-2A3D-4BE9-98DE-41FF114DC04B}" type="slidenum">
              <a:rPr lang="en-US" altLang="en-US">
                <a:solidFill>
                  <a:srgbClr val="FFFFFF"/>
                </a:solidFill>
              </a:rPr>
              <a:pPr/>
              <a:t>‹#›</a:t>
            </a:fld>
            <a:endParaRPr lang="en-US" altLang="en-US">
              <a:solidFill>
                <a:srgbClr val="FFFFFF"/>
              </a:solidFill>
            </a:endParaRPr>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95970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1643261120"/>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DC0FB-06CD-4C7C-A8BD-9AC193E88D14}" type="datetimeFigureOut">
              <a:rPr lang="en-ZA" smtClean="0"/>
              <a:pPr/>
              <a:t>2018/09/23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6F77EB3-9E32-465D-AC28-0DA79B77A52A}" type="slidenum">
              <a:rPr lang="en-ZA" smtClean="0"/>
              <a:pPr/>
              <a:t>‹#›</a:t>
            </a:fld>
            <a:endParaRPr lang="en-ZA"/>
          </a:p>
        </p:txBody>
      </p:sp>
    </p:spTree>
    <p:extLst>
      <p:ext uri="{BB962C8B-B14F-4D97-AF65-F5344CB8AC3E}">
        <p14:creationId xmlns:p14="http://schemas.microsoft.com/office/powerpoint/2010/main" val="201078328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DC0FB-06CD-4C7C-A8BD-9AC193E88D14}" type="datetimeFigureOut">
              <a:rPr lang="en-ZA" smtClean="0"/>
              <a:pPr/>
              <a:t>2018/09/23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77EB3-9E32-465D-AC28-0DA79B77A52A}" type="slidenum">
              <a:rPr lang="en-ZA" smtClean="0"/>
              <a:pPr/>
              <a:t>‹#›</a:t>
            </a:fld>
            <a:endParaRPr lang="en-ZA"/>
          </a:p>
        </p:txBody>
      </p:sp>
    </p:spTree>
    <p:extLst>
      <p:ext uri="{BB962C8B-B14F-4D97-AF65-F5344CB8AC3E}">
        <p14:creationId xmlns:p14="http://schemas.microsoft.com/office/powerpoint/2010/main" val="3871207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0099"/>
            </a:gs>
            <a:gs pos="100000">
              <a:srgbClr val="000066"/>
            </a:gs>
          </a:gsLst>
          <a:path path="shape">
            <a:fillToRect l="50000" t="50000" r="50000" b="50000"/>
          </a:path>
        </a:gra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6E9CBAC0-4867-471F-B5DF-85BEAFFCF8B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03557971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0099"/>
            </a:gs>
            <a:gs pos="100000">
              <a:srgbClr val="000066"/>
            </a:gs>
          </a:gsLst>
          <a:path path="shape">
            <a:fillToRect l="50000" t="50000" r="50000" b="50000"/>
          </a:path>
        </a:gra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6E9CBAC0-4867-471F-B5DF-85BEAFFCF8B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701618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0099"/>
            </a:gs>
            <a:gs pos="100000">
              <a:srgbClr val="000066"/>
            </a:gs>
          </a:gsLst>
          <a:path path="shape">
            <a:fillToRect l="50000" t="50000" r="50000" b="50000"/>
          </a:path>
        </a:gradFill>
        <a:effectLst/>
      </p:bgPr>
    </p:bg>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defRPr>
            </a:lvl1pPr>
          </a:lstStyle>
          <a:p>
            <a:pPr fontAlgn="base">
              <a:spcBef>
                <a:spcPct val="0"/>
              </a:spcBef>
              <a:spcAft>
                <a:spcPct val="0"/>
              </a:spcAft>
              <a:defRPr/>
            </a:pPr>
            <a:endParaRPr lang="en-US">
              <a:solidFill>
                <a:srgbClr val="000000"/>
              </a:solidFill>
            </a:endParaRPr>
          </a:p>
        </p:txBody>
      </p:sp>
      <p:sp>
        <p:nvSpPr>
          <p:cNvPr id="5018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defRPr>
            </a:lvl1pPr>
          </a:lstStyle>
          <a:p>
            <a:pPr fontAlgn="base">
              <a:spcBef>
                <a:spcPct val="0"/>
              </a:spcBef>
              <a:spcAft>
                <a:spcPct val="0"/>
              </a:spcAft>
              <a:defRPr/>
            </a:pPr>
            <a:fld id="{D61AC0C4-8B2A-4FE0-AFF9-2A2C1342502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7822722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thruBlk="1"/>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4643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3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3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3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3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4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5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5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5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5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5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lgn="ctr" eaLnBrk="0" fontAlgn="base" hangingPunct="0">
                <a:spcBef>
                  <a:spcPct val="0"/>
                </a:spcBef>
                <a:spcAft>
                  <a:spcPct val="0"/>
                </a:spcAft>
              </a:pPr>
              <a:endParaRPr lang="en-ZA">
                <a:solidFill>
                  <a:srgbClr val="FFFFFF"/>
                </a:solidFill>
                <a:latin typeface="Tahoma" pitchFamily="34" charset="0"/>
              </a:endParaRPr>
            </a:p>
          </p:txBody>
        </p:sp>
        <p:sp>
          <p:nvSpPr>
            <p:cNvPr id="14645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lgn="ctr" eaLnBrk="0" fontAlgn="base" hangingPunct="0">
                <a:spcBef>
                  <a:spcPct val="0"/>
                </a:spcBef>
                <a:spcAft>
                  <a:spcPct val="0"/>
                </a:spcAft>
              </a:pPr>
              <a:endParaRPr lang="en-ZA">
                <a:solidFill>
                  <a:srgbClr val="FFFFFF"/>
                </a:solidFill>
                <a:latin typeface="Tahoma" pitchFamily="34" charset="0"/>
              </a:endParaRPr>
            </a:p>
          </p:txBody>
        </p:sp>
      </p:grpSp>
      <p:sp>
        <p:nvSpPr>
          <p:cNvPr id="14645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4645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5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lgn="ctr" fontAlgn="base">
              <a:spcBef>
                <a:spcPct val="0"/>
              </a:spcBef>
              <a:spcAft>
                <a:spcPct val="0"/>
              </a:spcAft>
            </a:pPr>
            <a:endParaRPr lang="en-US">
              <a:solidFill>
                <a:srgbClr val="FFFFFF"/>
              </a:solidFill>
              <a:latin typeface="Tahoma" pitchFamily="34" charset="0"/>
            </a:endParaRPr>
          </a:p>
        </p:txBody>
      </p:sp>
      <p:sp>
        <p:nvSpPr>
          <p:cNvPr id="14645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FB25F745-58D3-4623-B6A9-4707A8E7399B}" type="slidenum">
              <a:rPr lang="en-US">
                <a:solidFill>
                  <a:srgbClr val="FFFFFF"/>
                </a:solidFill>
                <a:latin typeface="Tahoma" pitchFamily="34" charset="0"/>
              </a:rPr>
              <a:pPr fontAlgn="base">
                <a:spcBef>
                  <a:spcPct val="0"/>
                </a:spcBef>
                <a:spcAft>
                  <a:spcPct val="0"/>
                </a:spcAft>
              </a:pPr>
              <a:t>‹#›</a:t>
            </a:fld>
            <a:endParaRPr lang="en-US">
              <a:solidFill>
                <a:srgbClr val="FFFFFF"/>
              </a:solidFill>
              <a:latin typeface="Tahoma" pitchFamily="34" charset="0"/>
            </a:endParaRPr>
          </a:p>
        </p:txBody>
      </p:sp>
      <p:sp>
        <p:nvSpPr>
          <p:cNvPr id="14646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latin typeface="Tahoma" pitchFamily="34" charset="0"/>
            </a:endParaRPr>
          </a:p>
        </p:txBody>
      </p:sp>
    </p:spTree>
    <p:extLst>
      <p:ext uri="{BB962C8B-B14F-4D97-AF65-F5344CB8AC3E}">
        <p14:creationId xmlns:p14="http://schemas.microsoft.com/office/powerpoint/2010/main" val="315466953"/>
      </p:ext>
    </p:extLst>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200">
          <a:solidFill>
            <a:srgbClr val="FFCC00"/>
          </a:solidFill>
          <a:latin typeface="+mj-lt"/>
          <a:ea typeface="+mj-ea"/>
          <a:cs typeface="+mj-cs"/>
        </a:defRPr>
      </a:lvl1pPr>
      <a:lvl2pPr algn="ctr" rtl="0" fontAlgn="base">
        <a:spcBef>
          <a:spcPct val="0"/>
        </a:spcBef>
        <a:spcAft>
          <a:spcPct val="0"/>
        </a:spcAft>
        <a:defRPr sz="4200">
          <a:solidFill>
            <a:srgbClr val="FFCC00"/>
          </a:solidFill>
          <a:latin typeface="Comic Sans MS" pitchFamily="66" charset="0"/>
        </a:defRPr>
      </a:lvl2pPr>
      <a:lvl3pPr algn="ctr" rtl="0" fontAlgn="base">
        <a:spcBef>
          <a:spcPct val="0"/>
        </a:spcBef>
        <a:spcAft>
          <a:spcPct val="0"/>
        </a:spcAft>
        <a:defRPr sz="4200">
          <a:solidFill>
            <a:srgbClr val="FFCC00"/>
          </a:solidFill>
          <a:latin typeface="Comic Sans MS" pitchFamily="66" charset="0"/>
        </a:defRPr>
      </a:lvl3pPr>
      <a:lvl4pPr algn="ctr" rtl="0" fontAlgn="base">
        <a:spcBef>
          <a:spcPct val="0"/>
        </a:spcBef>
        <a:spcAft>
          <a:spcPct val="0"/>
        </a:spcAft>
        <a:defRPr sz="4200">
          <a:solidFill>
            <a:srgbClr val="FFCC00"/>
          </a:solidFill>
          <a:latin typeface="Comic Sans MS" pitchFamily="66" charset="0"/>
        </a:defRPr>
      </a:lvl4pPr>
      <a:lvl5pPr algn="ctr" rtl="0" fontAlgn="base">
        <a:spcBef>
          <a:spcPct val="0"/>
        </a:spcBef>
        <a:spcAft>
          <a:spcPct val="0"/>
        </a:spcAft>
        <a:defRPr sz="4200">
          <a:solidFill>
            <a:srgbClr val="FFCC00"/>
          </a:solidFill>
          <a:latin typeface="Comic Sans MS" pitchFamily="66" charset="0"/>
        </a:defRPr>
      </a:lvl5pPr>
      <a:lvl6pPr marL="457200" algn="ctr" rtl="0" fontAlgn="base">
        <a:spcBef>
          <a:spcPct val="0"/>
        </a:spcBef>
        <a:spcAft>
          <a:spcPct val="0"/>
        </a:spcAft>
        <a:defRPr sz="4200">
          <a:solidFill>
            <a:srgbClr val="FFCC00"/>
          </a:solidFill>
          <a:latin typeface="Comic Sans MS" pitchFamily="66" charset="0"/>
        </a:defRPr>
      </a:lvl6pPr>
      <a:lvl7pPr marL="914400" algn="ctr" rtl="0" fontAlgn="base">
        <a:spcBef>
          <a:spcPct val="0"/>
        </a:spcBef>
        <a:spcAft>
          <a:spcPct val="0"/>
        </a:spcAft>
        <a:defRPr sz="4200">
          <a:solidFill>
            <a:srgbClr val="FFCC00"/>
          </a:solidFill>
          <a:latin typeface="Comic Sans MS" pitchFamily="66" charset="0"/>
        </a:defRPr>
      </a:lvl7pPr>
      <a:lvl8pPr marL="1371600" algn="ctr" rtl="0" fontAlgn="base">
        <a:spcBef>
          <a:spcPct val="0"/>
        </a:spcBef>
        <a:spcAft>
          <a:spcPct val="0"/>
        </a:spcAft>
        <a:defRPr sz="4200">
          <a:solidFill>
            <a:srgbClr val="FFCC00"/>
          </a:solidFill>
          <a:latin typeface="Comic Sans MS" pitchFamily="66" charset="0"/>
        </a:defRPr>
      </a:lvl8pPr>
      <a:lvl9pPr marL="1828800" algn="ctr" rtl="0" fontAlgn="base">
        <a:spcBef>
          <a:spcPct val="0"/>
        </a:spcBef>
        <a:spcAft>
          <a:spcPct val="0"/>
        </a:spcAft>
        <a:defRPr sz="4200">
          <a:solidFill>
            <a:srgbClr val="FFCC00"/>
          </a:solidFill>
          <a:latin typeface="Comic Sans MS" pitchFamily="66" charset="0"/>
        </a:defRPr>
      </a:lvl9pPr>
    </p:titleStyle>
    <p:bodyStyle>
      <a:lvl1pPr marL="342900" indent="-342900" algn="ctr" rtl="0" fontAlgn="base">
        <a:spcBef>
          <a:spcPct val="20000"/>
        </a:spcBef>
        <a:spcAft>
          <a:spcPct val="0"/>
        </a:spcAft>
        <a:buClr>
          <a:schemeClr val="hlink"/>
        </a:buClr>
        <a:buSzPct val="80000"/>
        <a:buFont typeface="Wingdings" pitchFamily="2" charset="2"/>
        <a:defRPr sz="3200">
          <a:solidFill>
            <a:schemeClr val="hlink"/>
          </a:solidFill>
          <a:latin typeface="+mn-lt"/>
          <a:ea typeface="+mn-ea"/>
          <a:cs typeface="+mn-cs"/>
        </a:defRPr>
      </a:lvl1pPr>
      <a:lvl2pPr marL="742950" indent="-285750" algn="ctr" rtl="0" fontAlgn="base">
        <a:spcBef>
          <a:spcPct val="20000"/>
        </a:spcBef>
        <a:spcAft>
          <a:spcPct val="0"/>
        </a:spcAft>
        <a:buClr>
          <a:schemeClr val="folHlink"/>
        </a:buClr>
        <a:buSzPct val="80000"/>
        <a:buFont typeface="Wingdings" pitchFamily="2" charset="2"/>
        <a:defRPr sz="2800">
          <a:solidFill>
            <a:schemeClr val="hlink"/>
          </a:solidFill>
          <a:latin typeface="+mn-lt"/>
        </a:defRPr>
      </a:lvl2pPr>
      <a:lvl3pPr marL="1143000" indent="-228600" algn="ctr" rtl="0" fontAlgn="base">
        <a:spcBef>
          <a:spcPct val="20000"/>
        </a:spcBef>
        <a:spcAft>
          <a:spcPct val="0"/>
        </a:spcAft>
        <a:buClr>
          <a:schemeClr val="tx2"/>
        </a:buClr>
        <a:buSzPct val="80000"/>
        <a:buFont typeface="Wingdings" pitchFamily="2" charset="2"/>
        <a:defRPr sz="2400">
          <a:solidFill>
            <a:schemeClr val="hlink"/>
          </a:solidFill>
          <a:latin typeface="+mn-lt"/>
        </a:defRPr>
      </a:lvl3pPr>
      <a:lvl4pPr marL="1600200" indent="-228600" algn="ctr" rtl="0" fontAlgn="base">
        <a:spcBef>
          <a:spcPct val="20000"/>
        </a:spcBef>
        <a:spcAft>
          <a:spcPct val="0"/>
        </a:spcAft>
        <a:buClr>
          <a:schemeClr val="hlink"/>
        </a:buClr>
        <a:buSzPct val="80000"/>
        <a:buFont typeface="Wingdings" pitchFamily="2" charset="2"/>
        <a:defRPr sz="2000">
          <a:solidFill>
            <a:schemeClr val="hlink"/>
          </a:solidFill>
          <a:latin typeface="+mn-lt"/>
        </a:defRPr>
      </a:lvl4pPr>
      <a:lvl5pPr marL="2057400" indent="-228600" algn="ctr" rtl="0" fontAlgn="base">
        <a:spcBef>
          <a:spcPct val="20000"/>
        </a:spcBef>
        <a:spcAft>
          <a:spcPct val="0"/>
        </a:spcAft>
        <a:buClr>
          <a:schemeClr val="tx1"/>
        </a:buClr>
        <a:buSzPct val="80000"/>
        <a:buFont typeface="Wingdings" pitchFamily="2" charset="2"/>
        <a:defRPr sz="2000">
          <a:solidFill>
            <a:schemeClr val="hlink"/>
          </a:solidFill>
          <a:latin typeface="+mn-lt"/>
        </a:defRPr>
      </a:lvl5pPr>
      <a:lvl6pPr marL="2514600" indent="-228600" algn="ctr" rtl="0" fontAlgn="base">
        <a:spcBef>
          <a:spcPct val="20000"/>
        </a:spcBef>
        <a:spcAft>
          <a:spcPct val="0"/>
        </a:spcAft>
        <a:buClr>
          <a:schemeClr val="tx1"/>
        </a:buClr>
        <a:buSzPct val="80000"/>
        <a:buFont typeface="Wingdings" pitchFamily="2" charset="2"/>
        <a:defRPr sz="2000">
          <a:solidFill>
            <a:schemeClr val="hlink"/>
          </a:solidFill>
          <a:latin typeface="+mn-lt"/>
        </a:defRPr>
      </a:lvl6pPr>
      <a:lvl7pPr marL="2971800" indent="-228600" algn="ctr" rtl="0" fontAlgn="base">
        <a:spcBef>
          <a:spcPct val="20000"/>
        </a:spcBef>
        <a:spcAft>
          <a:spcPct val="0"/>
        </a:spcAft>
        <a:buClr>
          <a:schemeClr val="tx1"/>
        </a:buClr>
        <a:buSzPct val="80000"/>
        <a:buFont typeface="Wingdings" pitchFamily="2" charset="2"/>
        <a:defRPr sz="2000">
          <a:solidFill>
            <a:schemeClr val="hlink"/>
          </a:solidFill>
          <a:latin typeface="+mn-lt"/>
        </a:defRPr>
      </a:lvl7pPr>
      <a:lvl8pPr marL="3429000" indent="-228600" algn="ctr" rtl="0" fontAlgn="base">
        <a:spcBef>
          <a:spcPct val="20000"/>
        </a:spcBef>
        <a:spcAft>
          <a:spcPct val="0"/>
        </a:spcAft>
        <a:buClr>
          <a:schemeClr val="tx1"/>
        </a:buClr>
        <a:buSzPct val="80000"/>
        <a:buFont typeface="Wingdings" pitchFamily="2" charset="2"/>
        <a:defRPr sz="2000">
          <a:solidFill>
            <a:schemeClr val="hlink"/>
          </a:solidFill>
          <a:latin typeface="+mn-lt"/>
        </a:defRPr>
      </a:lvl8pPr>
      <a:lvl9pPr marL="3886200" indent="-228600" algn="ctr" rtl="0" fontAlgn="base">
        <a:spcBef>
          <a:spcPct val="20000"/>
        </a:spcBef>
        <a:spcAft>
          <a:spcPct val="0"/>
        </a:spcAft>
        <a:buClr>
          <a:schemeClr val="tx1"/>
        </a:buClr>
        <a:buSzPct val="80000"/>
        <a:buFont typeface="Wingdings" pitchFamily="2" charset="2"/>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6434" name="Group 2"/>
          <p:cNvGrpSpPr>
            <a:grpSpLocks/>
          </p:cNvGrpSpPr>
          <p:nvPr/>
        </p:nvGrpSpPr>
        <p:grpSpPr bwMode="auto">
          <a:xfrm>
            <a:off x="0" y="0"/>
            <a:ext cx="9159875" cy="6858000"/>
            <a:chOff x="0" y="0"/>
            <a:chExt cx="5770" cy="4320"/>
          </a:xfrm>
        </p:grpSpPr>
        <p:sp>
          <p:nvSpPr>
            <p:cNvPr id="14643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3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3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3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3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4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5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5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5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5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5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sp>
          <p:nvSpPr>
            <p:cNvPr id="14645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ZA" smtClean="0">
                <a:solidFill>
                  <a:srgbClr val="FFFFFF"/>
                </a:solidFill>
                <a:latin typeface="Tahoma" panose="020B0604030504040204" pitchFamily="34" charset="0"/>
              </a:endParaRPr>
            </a:p>
          </p:txBody>
        </p:sp>
      </p:grpSp>
      <p:sp>
        <p:nvSpPr>
          <p:cNvPr id="14645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4645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645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lgn="ctr" fontAlgn="base">
              <a:spcBef>
                <a:spcPct val="0"/>
              </a:spcBef>
              <a:spcAft>
                <a:spcPct val="0"/>
              </a:spcAft>
            </a:pPr>
            <a:endParaRPr lang="en-US" altLang="en-US" smtClean="0">
              <a:solidFill>
                <a:srgbClr val="FFFFFF"/>
              </a:solidFill>
              <a:latin typeface="Tahoma" panose="020B0604030504040204" pitchFamily="34" charset="0"/>
            </a:endParaRPr>
          </a:p>
        </p:txBody>
      </p:sp>
      <p:sp>
        <p:nvSpPr>
          <p:cNvPr id="14645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5FEB7CFA-95BD-452C-8761-6AF32DB599FB}" type="slidenum">
              <a:rPr lang="en-US" altLang="en-US" smtClean="0">
                <a:solidFill>
                  <a:srgbClr val="FFFFFF"/>
                </a:solidFill>
                <a:latin typeface="Tahoma" panose="020B0604030504040204" pitchFamily="34" charset="0"/>
              </a:rPr>
              <a:pPr fontAlgn="base">
                <a:spcBef>
                  <a:spcPct val="0"/>
                </a:spcBef>
                <a:spcAft>
                  <a:spcPct val="0"/>
                </a:spcAft>
              </a:pPr>
              <a:t>‹#›</a:t>
            </a:fld>
            <a:endParaRPr lang="en-US" altLang="en-US" smtClean="0">
              <a:solidFill>
                <a:srgbClr val="FFFFFF"/>
              </a:solidFill>
              <a:latin typeface="Tahoma" panose="020B0604030504040204" pitchFamily="34" charset="0"/>
            </a:endParaRPr>
          </a:p>
        </p:txBody>
      </p:sp>
      <p:sp>
        <p:nvSpPr>
          <p:cNvPr id="14646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fontAlgn="base">
              <a:spcBef>
                <a:spcPct val="0"/>
              </a:spcBef>
              <a:spcAft>
                <a:spcPct val="0"/>
              </a:spcAft>
            </a:pPr>
            <a:endParaRPr lang="en-US" altLang="en-US" smtClean="0">
              <a:solidFill>
                <a:srgbClr val="FFFFFF"/>
              </a:solidFill>
              <a:latin typeface="Tahoma" panose="020B0604030504040204" pitchFamily="34" charset="0"/>
            </a:endParaRPr>
          </a:p>
        </p:txBody>
      </p:sp>
    </p:spTree>
    <p:extLst>
      <p:ext uri="{BB962C8B-B14F-4D97-AF65-F5344CB8AC3E}">
        <p14:creationId xmlns:p14="http://schemas.microsoft.com/office/powerpoint/2010/main" val="433151481"/>
      </p:ext>
    </p:extLst>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txStyles>
    <p:titleStyle>
      <a:lvl1pPr algn="ctr" rtl="0" fontAlgn="base">
        <a:spcBef>
          <a:spcPct val="0"/>
        </a:spcBef>
        <a:spcAft>
          <a:spcPct val="0"/>
        </a:spcAft>
        <a:defRPr sz="4200" kern="1200">
          <a:solidFill>
            <a:srgbClr val="FFCC00"/>
          </a:solidFill>
          <a:latin typeface="+mj-lt"/>
          <a:ea typeface="+mj-ea"/>
          <a:cs typeface="+mj-cs"/>
        </a:defRPr>
      </a:lvl1pPr>
      <a:lvl2pPr algn="ctr" rtl="0" fontAlgn="base">
        <a:spcBef>
          <a:spcPct val="0"/>
        </a:spcBef>
        <a:spcAft>
          <a:spcPct val="0"/>
        </a:spcAft>
        <a:defRPr sz="4200">
          <a:solidFill>
            <a:srgbClr val="FFCC00"/>
          </a:solidFill>
          <a:latin typeface="Comic Sans MS" panose="030F0702030302020204" pitchFamily="66" charset="0"/>
        </a:defRPr>
      </a:lvl2pPr>
      <a:lvl3pPr algn="ctr" rtl="0" fontAlgn="base">
        <a:spcBef>
          <a:spcPct val="0"/>
        </a:spcBef>
        <a:spcAft>
          <a:spcPct val="0"/>
        </a:spcAft>
        <a:defRPr sz="4200">
          <a:solidFill>
            <a:srgbClr val="FFCC00"/>
          </a:solidFill>
          <a:latin typeface="Comic Sans MS" panose="030F0702030302020204" pitchFamily="66" charset="0"/>
        </a:defRPr>
      </a:lvl3pPr>
      <a:lvl4pPr algn="ctr" rtl="0" fontAlgn="base">
        <a:spcBef>
          <a:spcPct val="0"/>
        </a:spcBef>
        <a:spcAft>
          <a:spcPct val="0"/>
        </a:spcAft>
        <a:defRPr sz="4200">
          <a:solidFill>
            <a:srgbClr val="FFCC00"/>
          </a:solidFill>
          <a:latin typeface="Comic Sans MS" panose="030F0702030302020204" pitchFamily="66" charset="0"/>
        </a:defRPr>
      </a:lvl4pPr>
      <a:lvl5pPr algn="ctr" rtl="0" fontAlgn="base">
        <a:spcBef>
          <a:spcPct val="0"/>
        </a:spcBef>
        <a:spcAft>
          <a:spcPct val="0"/>
        </a:spcAft>
        <a:defRPr sz="4200">
          <a:solidFill>
            <a:srgbClr val="FFCC00"/>
          </a:solidFill>
          <a:latin typeface="Comic Sans MS" panose="030F0702030302020204" pitchFamily="66" charset="0"/>
        </a:defRPr>
      </a:lvl5pPr>
      <a:lvl6pPr marL="457200" algn="ctr" rtl="0" fontAlgn="base">
        <a:spcBef>
          <a:spcPct val="0"/>
        </a:spcBef>
        <a:spcAft>
          <a:spcPct val="0"/>
        </a:spcAft>
        <a:defRPr sz="4200">
          <a:solidFill>
            <a:srgbClr val="FFCC00"/>
          </a:solidFill>
          <a:latin typeface="Comic Sans MS" panose="030F0702030302020204" pitchFamily="66" charset="0"/>
        </a:defRPr>
      </a:lvl6pPr>
      <a:lvl7pPr marL="914400" algn="ctr" rtl="0" fontAlgn="base">
        <a:spcBef>
          <a:spcPct val="0"/>
        </a:spcBef>
        <a:spcAft>
          <a:spcPct val="0"/>
        </a:spcAft>
        <a:defRPr sz="4200">
          <a:solidFill>
            <a:srgbClr val="FFCC00"/>
          </a:solidFill>
          <a:latin typeface="Comic Sans MS" panose="030F0702030302020204" pitchFamily="66" charset="0"/>
        </a:defRPr>
      </a:lvl7pPr>
      <a:lvl8pPr marL="1371600" algn="ctr" rtl="0" fontAlgn="base">
        <a:spcBef>
          <a:spcPct val="0"/>
        </a:spcBef>
        <a:spcAft>
          <a:spcPct val="0"/>
        </a:spcAft>
        <a:defRPr sz="4200">
          <a:solidFill>
            <a:srgbClr val="FFCC00"/>
          </a:solidFill>
          <a:latin typeface="Comic Sans MS" panose="030F0702030302020204" pitchFamily="66" charset="0"/>
        </a:defRPr>
      </a:lvl8pPr>
      <a:lvl9pPr marL="1828800" algn="ctr" rtl="0" fontAlgn="base">
        <a:spcBef>
          <a:spcPct val="0"/>
        </a:spcBef>
        <a:spcAft>
          <a:spcPct val="0"/>
        </a:spcAft>
        <a:defRPr sz="4200">
          <a:solidFill>
            <a:srgbClr val="FFCC00"/>
          </a:solidFill>
          <a:latin typeface="Comic Sans MS" panose="030F0702030302020204" pitchFamily="66" charset="0"/>
        </a:defRPr>
      </a:lvl9pPr>
    </p:titleStyle>
    <p:bodyStyle>
      <a:lvl1pPr marL="342900" indent="-342900" algn="ctr" rtl="0" fontAlgn="base">
        <a:spcBef>
          <a:spcPct val="20000"/>
        </a:spcBef>
        <a:spcAft>
          <a:spcPct val="0"/>
        </a:spcAft>
        <a:buClr>
          <a:schemeClr val="hlink"/>
        </a:buClr>
        <a:buSzPct val="80000"/>
        <a:buFont typeface="Wingdings" panose="05000000000000000000" pitchFamily="2" charset="2"/>
        <a:defRPr sz="3200" kern="1200">
          <a:solidFill>
            <a:schemeClr val="hlink"/>
          </a:solidFill>
          <a:latin typeface="+mn-lt"/>
          <a:ea typeface="+mn-ea"/>
          <a:cs typeface="+mn-cs"/>
        </a:defRPr>
      </a:lvl1pPr>
      <a:lvl2pPr marL="742950" indent="-285750" algn="ctr" rtl="0" fontAlgn="base">
        <a:spcBef>
          <a:spcPct val="20000"/>
        </a:spcBef>
        <a:spcAft>
          <a:spcPct val="0"/>
        </a:spcAft>
        <a:buClr>
          <a:schemeClr val="folHlink"/>
        </a:buClr>
        <a:buSzPct val="80000"/>
        <a:buFont typeface="Wingdings" panose="05000000000000000000" pitchFamily="2" charset="2"/>
        <a:defRPr sz="2800" kern="1200">
          <a:solidFill>
            <a:schemeClr val="hlink"/>
          </a:solidFill>
          <a:latin typeface="+mn-lt"/>
          <a:ea typeface="+mn-ea"/>
          <a:cs typeface="+mn-cs"/>
        </a:defRPr>
      </a:lvl2pPr>
      <a:lvl3pPr marL="1143000" indent="-228600" algn="ctr" rtl="0" fontAlgn="base">
        <a:spcBef>
          <a:spcPct val="20000"/>
        </a:spcBef>
        <a:spcAft>
          <a:spcPct val="0"/>
        </a:spcAft>
        <a:buClr>
          <a:schemeClr val="tx2"/>
        </a:buClr>
        <a:buSzPct val="80000"/>
        <a:buFont typeface="Wingdings" panose="05000000000000000000" pitchFamily="2" charset="2"/>
        <a:defRPr sz="2400" kern="1200">
          <a:solidFill>
            <a:schemeClr val="hlink"/>
          </a:solidFill>
          <a:latin typeface="+mn-lt"/>
          <a:ea typeface="+mn-ea"/>
          <a:cs typeface="+mn-cs"/>
        </a:defRPr>
      </a:lvl3pPr>
      <a:lvl4pPr marL="1600200" indent="-228600" algn="ctr" rtl="0" fontAlgn="base">
        <a:spcBef>
          <a:spcPct val="20000"/>
        </a:spcBef>
        <a:spcAft>
          <a:spcPct val="0"/>
        </a:spcAft>
        <a:buClr>
          <a:schemeClr val="hlink"/>
        </a:buClr>
        <a:buSzPct val="80000"/>
        <a:buFont typeface="Wingdings" panose="05000000000000000000" pitchFamily="2" charset="2"/>
        <a:defRPr sz="2000" kern="1200">
          <a:solidFill>
            <a:schemeClr val="hlink"/>
          </a:solidFill>
          <a:latin typeface="+mn-lt"/>
          <a:ea typeface="+mn-ea"/>
          <a:cs typeface="+mn-cs"/>
        </a:defRPr>
      </a:lvl4pPr>
      <a:lvl5pPr marL="2057400" indent="-228600" algn="ctr" rtl="0" fontAlgn="base">
        <a:spcBef>
          <a:spcPct val="20000"/>
        </a:spcBef>
        <a:spcAft>
          <a:spcPct val="0"/>
        </a:spcAft>
        <a:buClr>
          <a:schemeClr val="tx1"/>
        </a:buClr>
        <a:buSzPct val="80000"/>
        <a:buFont typeface="Wingdings" panose="05000000000000000000" pitchFamily="2" charset="2"/>
        <a:defRPr sz="2000" kern="1200">
          <a:solidFill>
            <a:schemeClr val="hlin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700808"/>
            <a:ext cx="5400600" cy="405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0" fontAlgn="base" hangingPunct="0">
              <a:lnSpc>
                <a:spcPct val="80000"/>
              </a:lnSpc>
              <a:spcBef>
                <a:spcPct val="50000"/>
              </a:spcBef>
              <a:spcAft>
                <a:spcPct val="0"/>
              </a:spcAft>
            </a:pPr>
            <a:endParaRPr lang="en-GB" altLang="en-US" sz="5400" b="1" u="sng">
              <a:solidFill>
                <a:srgbClr val="FFFFFF"/>
              </a:solidFill>
              <a:latin typeface="Times New Roman" pitchFamily="18" charset="0"/>
            </a:endParaRPr>
          </a:p>
        </p:txBody>
      </p:sp>
      <p:pic>
        <p:nvPicPr>
          <p:cNvPr id="3074" name="Picture 2"/>
          <p:cNvPicPr>
            <a:picLocks noChangeAspect="1" noChangeArrowheads="1"/>
          </p:cNvPicPr>
          <p:nvPr/>
        </p:nvPicPr>
        <p:blipFill>
          <a:blip r:embed="rId4" cstate="print">
            <a:duotone>
              <a:prstClr val="black"/>
              <a:srgbClr val="FF9900">
                <a:tint val="45000"/>
                <a:satMod val="400000"/>
              </a:srgbClr>
            </a:duotone>
            <a:extLst>
              <a:ext uri="{28A0092B-C50C-407E-A947-70E740481C1C}">
                <a14:useLocalDpi xmlns:a14="http://schemas.microsoft.com/office/drawing/2010/main" val="0"/>
              </a:ext>
            </a:extLst>
          </a:blip>
          <a:srcRect/>
          <a:stretch>
            <a:fillRect/>
          </a:stretch>
        </p:blipFill>
        <p:spPr bwMode="auto">
          <a:xfrm>
            <a:off x="-15875" y="30758"/>
            <a:ext cx="9175750" cy="195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04048" y="3690898"/>
            <a:ext cx="2232248" cy="1754326"/>
          </a:xfrm>
          <a:prstGeom prst="rect">
            <a:avLst/>
          </a:prstGeom>
          <a:noFill/>
        </p:spPr>
        <p:txBody>
          <a:bodyPr wrap="square" rtlCol="0">
            <a:spAutoFit/>
          </a:bodyPr>
          <a:lstStyle/>
          <a:p>
            <a:pPr algn="ctr"/>
            <a:r>
              <a:rPr lang="en-ZA" sz="3600" dirty="0" smtClean="0">
                <a:solidFill>
                  <a:srgbClr val="002060"/>
                </a:solidFill>
                <a:latin typeface="Comic Sans MS" pitchFamily="66" charset="0"/>
              </a:rPr>
              <a:t>In support of </a:t>
            </a:r>
            <a:endParaRPr lang="en-ZA" sz="3600" dirty="0">
              <a:solidFill>
                <a:srgbClr val="002060"/>
              </a:solidFill>
              <a:latin typeface="Comic Sans MS" pitchFamily="66" charset="0"/>
            </a:endParaRPr>
          </a:p>
        </p:txBody>
      </p:sp>
      <p:sp>
        <p:nvSpPr>
          <p:cNvPr id="7" name="Rectangle 6"/>
          <p:cNvSpPr/>
          <p:nvPr/>
        </p:nvSpPr>
        <p:spPr>
          <a:xfrm>
            <a:off x="35496" y="5695508"/>
            <a:ext cx="9029134" cy="1261884"/>
          </a:xfrm>
          <a:prstGeom prst="rect">
            <a:avLst/>
          </a:prstGeom>
          <a:noFill/>
        </p:spPr>
        <p:txBody>
          <a:bodyPr wrap="square" lIns="91440" tIns="45720" rIns="91440" bIns="45720">
            <a:spAutoFit/>
          </a:bodyPr>
          <a:lstStyle/>
          <a:p>
            <a:pPr algn="ctr"/>
            <a:r>
              <a:rPr lang="en-US" sz="3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oudy Stout" pitchFamily="18" charset="0"/>
              </a:rPr>
              <a:t>MISSION TO THE HOLY CITY</a:t>
            </a:r>
            <a:endParaRPr lang="en-US" sz="3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oudy Stout" pitchFamily="18" charset="0"/>
            </a:endParaRPr>
          </a:p>
        </p:txBody>
      </p:sp>
    </p:spTree>
    <p:extLst>
      <p:ext uri="{BB962C8B-B14F-4D97-AF65-F5344CB8AC3E}">
        <p14:creationId xmlns:p14="http://schemas.microsoft.com/office/powerpoint/2010/main" val="2272490427"/>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body" idx="1"/>
          </p:nvPr>
        </p:nvSpPr>
        <p:spPr>
          <a:xfrm>
            <a:off x="457200" y="1731963"/>
            <a:ext cx="8229600" cy="4398962"/>
          </a:xfrm>
        </p:spPr>
        <p:txBody>
          <a:bodyPr/>
          <a:lstStyle/>
          <a:p>
            <a:r>
              <a:rPr lang="en-US" sz="5400"/>
              <a:t>God demands our tithes and deserves our offerings.</a:t>
            </a:r>
            <a:endParaRPr lang="en-US" sz="4800"/>
          </a:p>
          <a:p>
            <a:endParaRPr lang="en-US"/>
          </a:p>
          <a:p>
            <a:r>
              <a:rPr lang="en-US"/>
              <a:t>	Stephen Olford</a:t>
            </a:r>
          </a:p>
        </p:txBody>
      </p:sp>
    </p:spTree>
    <p:extLst>
      <p:ext uri="{BB962C8B-B14F-4D97-AF65-F5344CB8AC3E}">
        <p14:creationId xmlns:p14="http://schemas.microsoft.com/office/powerpoint/2010/main" val="273745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animEffect transition="in" filter="checkerboard(across)">
                                      <p:cBhvr>
                                        <p:cTn id="7" dur="500"/>
                                        <p:tgtEl>
                                          <p:spTgt spid="400386">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500"/>
                                  </p:stCondLst>
                                  <p:childTnLst>
                                    <p:set>
                                      <p:cBhvr>
                                        <p:cTn id="10" dur="1" fill="hold">
                                          <p:stCondLst>
                                            <p:cond delay="0"/>
                                          </p:stCondLst>
                                        </p:cTn>
                                        <p:tgtEl>
                                          <p:spTgt spid="400386">
                                            <p:txEl>
                                              <p:pRg st="2" end="2"/>
                                            </p:txEl>
                                          </p:spTgt>
                                        </p:tgtEl>
                                        <p:attrNameLst>
                                          <p:attrName>style.visibility</p:attrName>
                                        </p:attrNameLst>
                                      </p:cBhvr>
                                      <p:to>
                                        <p:strVal val="visible"/>
                                      </p:to>
                                    </p:set>
                                    <p:animEffect transition="in" filter="checkerboard(across)">
                                      <p:cBhvr>
                                        <p:cTn id="11" dur="500"/>
                                        <p:tgtEl>
                                          <p:spTgt spid="400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body" idx="1"/>
          </p:nvPr>
        </p:nvSpPr>
        <p:spPr>
          <a:xfrm>
            <a:off x="533400" y="1371600"/>
            <a:ext cx="8178800" cy="4171950"/>
          </a:xfrm>
          <a:noFill/>
          <a:ln/>
        </p:spPr>
        <p:txBody>
          <a:bodyPr/>
          <a:lstStyle/>
          <a:p>
            <a:pPr>
              <a:spcBef>
                <a:spcPct val="0"/>
              </a:spcBef>
            </a:pPr>
            <a:endParaRPr lang="en-US" sz="4000"/>
          </a:p>
          <a:p>
            <a:pPr>
              <a:spcBef>
                <a:spcPct val="0"/>
              </a:spcBef>
            </a:pPr>
            <a:r>
              <a:rPr lang="en-US" sz="4000"/>
              <a:t>Christ taught that tithing was a good place to start. . .</a:t>
            </a:r>
          </a:p>
          <a:p>
            <a:pPr>
              <a:spcBef>
                <a:spcPct val="0"/>
              </a:spcBef>
            </a:pPr>
            <a:r>
              <a:rPr lang="en-US" sz="4000"/>
              <a:t>but a tragic place to stop.</a:t>
            </a:r>
          </a:p>
        </p:txBody>
      </p:sp>
    </p:spTree>
    <p:extLst>
      <p:ext uri="{BB962C8B-B14F-4D97-AF65-F5344CB8AC3E}">
        <p14:creationId xmlns:p14="http://schemas.microsoft.com/office/powerpoint/2010/main" val="21128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457200" y="2209800"/>
            <a:ext cx="8229600" cy="3921125"/>
          </a:xfrm>
        </p:spPr>
        <p:txBody>
          <a:bodyPr/>
          <a:lstStyle/>
          <a:p>
            <a:pPr>
              <a:lnSpc>
                <a:spcPct val="140000"/>
              </a:lnSpc>
            </a:pPr>
            <a:r>
              <a:rPr lang="en-US"/>
              <a:t>“Make money your god and it will plague you like the devil!”</a:t>
            </a:r>
          </a:p>
          <a:p>
            <a:pPr>
              <a:lnSpc>
                <a:spcPct val="200000"/>
              </a:lnSpc>
            </a:pPr>
            <a:endParaRPr lang="en-US" sz="2800"/>
          </a:p>
          <a:p>
            <a:pPr>
              <a:lnSpc>
                <a:spcPct val="200000"/>
              </a:lnSpc>
            </a:pPr>
            <a:r>
              <a:rPr lang="en-US" sz="2800"/>
              <a:t>Henry Fielding</a:t>
            </a:r>
          </a:p>
        </p:txBody>
      </p:sp>
    </p:spTree>
    <p:extLst>
      <p:ext uri="{BB962C8B-B14F-4D97-AF65-F5344CB8AC3E}">
        <p14:creationId xmlns:p14="http://schemas.microsoft.com/office/powerpoint/2010/main" val="361563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body" idx="1"/>
          </p:nvPr>
        </p:nvSpPr>
        <p:spPr>
          <a:xfrm>
            <a:off x="457200" y="1600200"/>
            <a:ext cx="8229600" cy="2171700"/>
          </a:xfrm>
        </p:spPr>
        <p:txBody>
          <a:bodyPr/>
          <a:lstStyle/>
          <a:p>
            <a:pPr>
              <a:spcBef>
                <a:spcPct val="0"/>
              </a:spcBef>
              <a:tabLst>
                <a:tab pos="2520950" algn="l"/>
              </a:tabLst>
            </a:pPr>
            <a:r>
              <a:rPr lang="en-US" sz="4000"/>
              <a:t>You can spend money </a:t>
            </a:r>
          </a:p>
          <a:p>
            <a:pPr>
              <a:spcBef>
                <a:spcPct val="0"/>
              </a:spcBef>
              <a:tabLst>
                <a:tab pos="2520950" algn="l"/>
              </a:tabLst>
            </a:pPr>
            <a:r>
              <a:rPr lang="en-US" sz="4000"/>
              <a:t>any way you want. . .</a:t>
            </a:r>
          </a:p>
          <a:p>
            <a:pPr>
              <a:spcBef>
                <a:spcPct val="0"/>
              </a:spcBef>
              <a:tabLst>
                <a:tab pos="2520950" algn="l"/>
              </a:tabLst>
            </a:pPr>
            <a:r>
              <a:rPr lang="en-US" sz="4000"/>
              <a:t>but you can only spend it once.</a:t>
            </a:r>
          </a:p>
        </p:txBody>
      </p:sp>
    </p:spTree>
    <p:extLst>
      <p:ext uri="{BB962C8B-B14F-4D97-AF65-F5344CB8AC3E}">
        <p14:creationId xmlns:p14="http://schemas.microsoft.com/office/powerpoint/2010/main" val="356206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p:txBody>
          <a:bodyPr/>
          <a:lstStyle/>
          <a:p>
            <a:endParaRPr lang="en-US" dirty="0"/>
          </a:p>
          <a:p>
            <a:r>
              <a:rPr lang="en-US" dirty="0"/>
              <a:t>“Money talks. It says, ‘Good-bye</a:t>
            </a:r>
            <a:r>
              <a:rPr lang="en-US" dirty="0" smtClean="0"/>
              <a:t>.’” </a:t>
            </a:r>
            <a:endParaRPr lang="en-US" dirty="0"/>
          </a:p>
          <a:p>
            <a:endParaRPr lang="en-US" dirty="0"/>
          </a:p>
          <a:p>
            <a:r>
              <a:rPr lang="en-US" dirty="0"/>
              <a:t>Brian </a:t>
            </a:r>
            <a:r>
              <a:rPr lang="en-US" dirty="0" err="1"/>
              <a:t>Kluth</a:t>
            </a:r>
            <a:endParaRPr lang="en-US" dirty="0"/>
          </a:p>
        </p:txBody>
      </p:sp>
    </p:spTree>
    <p:extLst>
      <p:ext uri="{BB962C8B-B14F-4D97-AF65-F5344CB8AC3E}">
        <p14:creationId xmlns:p14="http://schemas.microsoft.com/office/powerpoint/2010/main" val="23688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3"/>
          <p:cNvSpPr>
            <a:spLocks noGrp="1" noChangeArrowheads="1"/>
          </p:cNvSpPr>
          <p:nvPr>
            <p:ph type="body" idx="1"/>
          </p:nvPr>
        </p:nvSpPr>
        <p:spPr>
          <a:xfrm>
            <a:off x="457200" y="2608312"/>
            <a:ext cx="8229600" cy="748680"/>
          </a:xfrm>
        </p:spPr>
        <p:txBody>
          <a:bodyPr/>
          <a:lstStyle/>
          <a:p>
            <a:r>
              <a:rPr lang="en-US" sz="7200" dirty="0" smtClean="0"/>
              <a:t>THE END</a:t>
            </a:r>
            <a:endParaRPr lang="en-US" sz="7200" dirty="0"/>
          </a:p>
        </p:txBody>
      </p:sp>
    </p:spTree>
    <p:extLst>
      <p:ext uri="{BB962C8B-B14F-4D97-AF65-F5344CB8AC3E}">
        <p14:creationId xmlns:p14="http://schemas.microsoft.com/office/powerpoint/2010/main" val="81200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J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spcBef>
                <a:spcPct val="50000"/>
              </a:spcBef>
            </a:pPr>
            <a:endParaRPr lang="en-GB" altLang="en-US" sz="5400" b="1" u="sng">
              <a:latin typeface="Times New Roman" pitchFamily="18" charset="0"/>
            </a:endParaRPr>
          </a:p>
        </p:txBody>
      </p:sp>
      <p:sp>
        <p:nvSpPr>
          <p:cNvPr id="76803" name="Text Box 3"/>
          <p:cNvSpPr txBox="1">
            <a:spLocks noChangeArrowheads="1"/>
          </p:cNvSpPr>
          <p:nvPr/>
        </p:nvSpPr>
        <p:spPr bwMode="auto">
          <a:xfrm>
            <a:off x="457200" y="249238"/>
            <a:ext cx="8153400" cy="6227762"/>
          </a:xfrm>
          <a:prstGeom prst="rect">
            <a:avLst/>
          </a:prstGeom>
          <a:noFill/>
          <a:ln w="9525">
            <a:noFill/>
            <a:miter lim="800000"/>
            <a:headEnd/>
            <a:tailEnd/>
          </a:ln>
          <a:effectLst/>
        </p:spPr>
        <p:txBody>
          <a:bodyPr>
            <a:spAutoFit/>
          </a:bodyPr>
          <a:lstStyle/>
          <a:p>
            <a:pPr algn="ctr" eaLnBrk="0" hangingPunct="0">
              <a:lnSpc>
                <a:spcPct val="110000"/>
              </a:lnSpc>
              <a:spcBef>
                <a:spcPct val="30000"/>
              </a:spcBef>
              <a:defRPr/>
            </a:pPr>
            <a:r>
              <a:rPr lang="en-US" sz="6600" dirty="0">
                <a:solidFill>
                  <a:srgbClr val="FF9933"/>
                </a:solidFill>
                <a:effectLst>
                  <a:outerShdw blurRad="38100" dist="38100" dir="2700000" algn="tl">
                    <a:srgbClr val="000000"/>
                  </a:outerShdw>
                </a:effectLst>
              </a:rPr>
              <a:t>The Camp of the </a:t>
            </a:r>
            <a:r>
              <a:rPr lang="en-US" sz="6600" b="1" i="1" dirty="0">
                <a:solidFill>
                  <a:srgbClr val="FF9933"/>
                </a:solidFill>
                <a:effectLst>
                  <a:outerShdw blurRad="38100" dist="38100" dir="2700000" algn="tl">
                    <a:srgbClr val="000000"/>
                  </a:outerShdw>
                </a:effectLst>
              </a:rPr>
              <a:t>Israelites</a:t>
            </a:r>
            <a:r>
              <a:rPr lang="en-US" sz="6600" dirty="0">
                <a:solidFill>
                  <a:srgbClr val="FF9933"/>
                </a:solidFill>
                <a:effectLst>
                  <a:outerShdw blurRad="38100" dist="38100" dir="2700000" algn="tl">
                    <a:srgbClr val="000000"/>
                  </a:outerShdw>
                </a:effectLst>
              </a:rPr>
              <a:t> </a:t>
            </a:r>
          </a:p>
          <a:p>
            <a:pPr algn="ctr" eaLnBrk="0" hangingPunct="0">
              <a:lnSpc>
                <a:spcPct val="110000"/>
              </a:lnSpc>
              <a:spcBef>
                <a:spcPct val="30000"/>
              </a:spcBef>
              <a:defRPr/>
            </a:pPr>
            <a:r>
              <a:rPr lang="en-US" sz="6600" dirty="0">
                <a:solidFill>
                  <a:schemeClr val="bg1"/>
                </a:solidFill>
                <a:effectLst>
                  <a:outerShdw blurRad="38100" dist="38100" dir="2700000" algn="tl">
                    <a:srgbClr val="000000"/>
                  </a:outerShdw>
                </a:effectLst>
              </a:rPr>
              <a:t>and</a:t>
            </a:r>
          </a:p>
          <a:p>
            <a:pPr algn="ctr" eaLnBrk="0" hangingPunct="0">
              <a:lnSpc>
                <a:spcPct val="110000"/>
              </a:lnSpc>
              <a:spcBef>
                <a:spcPct val="30000"/>
              </a:spcBef>
              <a:defRPr/>
            </a:pPr>
            <a:r>
              <a:rPr lang="en-US" sz="6600" dirty="0">
                <a:solidFill>
                  <a:srgbClr val="0099FF"/>
                </a:solidFill>
                <a:effectLst>
                  <a:outerShdw blurRad="38100" dist="38100" dir="2700000" algn="tl">
                    <a:srgbClr val="000000"/>
                  </a:outerShdw>
                </a:effectLst>
              </a:rPr>
              <a:t>The Camp of the </a:t>
            </a:r>
            <a:r>
              <a:rPr lang="en-US" sz="6600" b="1" i="1" dirty="0">
                <a:solidFill>
                  <a:srgbClr val="0099FF"/>
                </a:solidFill>
                <a:effectLst>
                  <a:outerShdw blurRad="38100" dist="38100" dir="2700000" algn="tl">
                    <a:srgbClr val="000000"/>
                  </a:outerShdw>
                </a:effectLst>
              </a:rPr>
              <a:t>Philistines</a:t>
            </a:r>
          </a:p>
        </p:txBody>
      </p:sp>
    </p:spTree>
    <p:extLst>
      <p:ext uri="{BB962C8B-B14F-4D97-AF65-F5344CB8AC3E}">
        <p14:creationId xmlns:p14="http://schemas.microsoft.com/office/powerpoint/2010/main" val="33923293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1000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20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680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7680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76803">
                                            <p:txEl>
                                              <p:pRg st="0" end="0"/>
                                            </p:txEl>
                                          </p:spTgt>
                                        </p:tgtEl>
                                      </p:cBhvr>
                                    </p:animEffect>
                                  </p:childTnLst>
                                </p:cTn>
                              </p:par>
                            </p:childTnLst>
                          </p:cTn>
                        </p:par>
                        <p:par>
                          <p:cTn id="11" fill="hold" nodeType="afterGroup">
                            <p:stCondLst>
                              <p:cond delay="12000"/>
                            </p:stCondLst>
                            <p:childTnLst>
                              <p:par>
                                <p:cTn id="12" presetID="49" presetClass="entr" presetSubtype="0" decel="100000" fill="hold" nodeType="afterEffect">
                                  <p:stCondLst>
                                    <p:cond delay="3000"/>
                                  </p:stCondLst>
                                  <p:childTnLst>
                                    <p:set>
                                      <p:cBhvr>
                                        <p:cTn id="13" dur="1" fill="hold">
                                          <p:stCondLst>
                                            <p:cond delay="0"/>
                                          </p:stCondLst>
                                        </p:cTn>
                                        <p:tgtEl>
                                          <p:spTgt spid="76803">
                                            <p:txEl>
                                              <p:pRg st="2" end="2"/>
                                            </p:txEl>
                                          </p:spTgt>
                                        </p:tgtEl>
                                        <p:attrNameLst>
                                          <p:attrName>style.visibility</p:attrName>
                                        </p:attrNameLst>
                                      </p:cBhvr>
                                      <p:to>
                                        <p:strVal val="visible"/>
                                      </p:to>
                                    </p:set>
                                    <p:anim calcmode="lin" valueType="num">
                                      <p:cBhvr>
                                        <p:cTn id="14" dur="2000" fill="hold"/>
                                        <p:tgtEl>
                                          <p:spTgt spid="76803">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76803">
                                            <p:txEl>
                                              <p:pRg st="2" end="2"/>
                                            </p:txEl>
                                          </p:spTgt>
                                        </p:tgtEl>
                                        <p:attrNameLst>
                                          <p:attrName>ppt_h</p:attrName>
                                        </p:attrNameLst>
                                      </p:cBhvr>
                                      <p:tavLst>
                                        <p:tav tm="0">
                                          <p:val>
                                            <p:fltVal val="0"/>
                                          </p:val>
                                        </p:tav>
                                        <p:tav tm="100000">
                                          <p:val>
                                            <p:strVal val="#ppt_h"/>
                                          </p:val>
                                        </p:tav>
                                      </p:tavLst>
                                    </p:anim>
                                    <p:anim calcmode="lin" valueType="num">
                                      <p:cBhvr>
                                        <p:cTn id="16" dur="2000" fill="hold"/>
                                        <p:tgtEl>
                                          <p:spTgt spid="76803">
                                            <p:txEl>
                                              <p:pRg st="2" end="2"/>
                                            </p:txEl>
                                          </p:spTgt>
                                        </p:tgtEl>
                                        <p:attrNameLst>
                                          <p:attrName>style.rotation</p:attrName>
                                        </p:attrNameLst>
                                      </p:cBhvr>
                                      <p:tavLst>
                                        <p:tav tm="0">
                                          <p:val>
                                            <p:fltVal val="360"/>
                                          </p:val>
                                        </p:tav>
                                        <p:tav tm="100000">
                                          <p:val>
                                            <p:fltVal val="0"/>
                                          </p:val>
                                        </p:tav>
                                      </p:tavLst>
                                    </p:anim>
                                    <p:animEffect transition="in" filter="fade">
                                      <p:cBhvr>
                                        <p:cTn id="17" dur="20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Y SALARY"/>
          <p:cNvPicPr>
            <a:picLocks noGrp="1" noChangeAspect="1"/>
          </p:cNvPicPr>
          <p:nvPr isPhoto="1"/>
        </p:nvPicPr>
        <p:blipFill>
          <a:blip r:embed="rId2" cstate="print">
            <a:extLst>
              <a:ext uri="{BEBA8EAE-BF5A-486C-A8C5-ECC9F3942E4B}">
                <a14:imgProps xmlns:a14="http://schemas.microsoft.com/office/drawing/2010/main">
                  <a14:imgLayer r:embed="rId3">
                    <a14:imgEffect>
                      <a14:brightnessContrast bright="45000" contrast="3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05333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0" fontAlgn="base" hangingPunct="0">
              <a:lnSpc>
                <a:spcPct val="80000"/>
              </a:lnSpc>
              <a:spcBef>
                <a:spcPct val="50000"/>
              </a:spcBef>
              <a:spcAft>
                <a:spcPct val="0"/>
              </a:spcAft>
            </a:pPr>
            <a:endParaRPr lang="en-GB" altLang="en-US" sz="5400" b="1" u="sng">
              <a:solidFill>
                <a:srgbClr val="FFFFFF"/>
              </a:solidFill>
              <a:latin typeface="Times New Roman" pitchFamily="18" charset="0"/>
            </a:endParaRPr>
          </a:p>
        </p:txBody>
      </p:sp>
      <p:sp>
        <p:nvSpPr>
          <p:cNvPr id="4" name="TextBox 3"/>
          <p:cNvSpPr txBox="1"/>
          <p:nvPr/>
        </p:nvSpPr>
        <p:spPr>
          <a:xfrm>
            <a:off x="0" y="4410"/>
            <a:ext cx="9144000" cy="6740307"/>
          </a:xfrm>
          <a:prstGeom prst="rect">
            <a:avLst/>
          </a:prstGeom>
          <a:noFill/>
        </p:spPr>
        <p:txBody>
          <a:bodyPr wrap="square" rtlCol="0">
            <a:spAutoFit/>
          </a:bodyPr>
          <a:lstStyle/>
          <a:p>
            <a:pPr algn="ctr"/>
            <a:r>
              <a:rPr lang="en-ZA" sz="3600" dirty="0" smtClean="0"/>
              <a:t>THE VALUE OF A FAMILY BUDGET</a:t>
            </a:r>
          </a:p>
          <a:p>
            <a:pPr algn="ctr"/>
            <a:r>
              <a:rPr lang="en-ZA" sz="3600" dirty="0" smtClean="0"/>
              <a:t>(</a:t>
            </a:r>
            <a:r>
              <a:rPr lang="en-ZA" sz="3600" b="1" dirty="0"/>
              <a:t>CS 249.1-2</a:t>
            </a:r>
            <a:r>
              <a:rPr lang="en-ZA" sz="3600" dirty="0" smtClean="0"/>
              <a:t>)</a:t>
            </a:r>
          </a:p>
          <a:p>
            <a:pPr algn="ctr"/>
            <a:endParaRPr lang="en-ZA" sz="3600" dirty="0"/>
          </a:p>
          <a:p>
            <a:pPr algn="ctr"/>
            <a:r>
              <a:rPr lang="en-ZA" sz="3600" dirty="0" smtClean="0">
                <a:latin typeface="Comic Sans MS" panose="030F0702030302020204" pitchFamily="66" charset="0"/>
              </a:rPr>
              <a:t>“</a:t>
            </a:r>
            <a:r>
              <a:rPr lang="en-ZA" sz="3600" dirty="0">
                <a:latin typeface="Comic Sans MS" panose="030F0702030302020204" pitchFamily="66" charset="0"/>
              </a:rPr>
              <a:t>Many, very many, have not so educated themselves that they can keep their expenditures within the limit of their income. They do not learn to adapt themselves to circumstances, and they borrow and borrow again and again, and become overwhelmed in debt, and consequently they become </a:t>
            </a:r>
            <a:r>
              <a:rPr lang="en-ZA" sz="3600" dirty="0" smtClean="0">
                <a:latin typeface="Comic Sans MS" panose="030F0702030302020204" pitchFamily="66" charset="0"/>
              </a:rPr>
              <a:t>                  discouraged </a:t>
            </a:r>
            <a:r>
              <a:rPr lang="en-ZA" sz="3600" dirty="0">
                <a:latin typeface="Comic Sans MS" panose="030F0702030302020204" pitchFamily="66" charset="0"/>
              </a:rPr>
              <a:t>and </a:t>
            </a:r>
            <a:r>
              <a:rPr lang="en-ZA" sz="3600" dirty="0" smtClean="0">
                <a:latin typeface="Comic Sans MS" panose="030F0702030302020204" pitchFamily="66" charset="0"/>
              </a:rPr>
              <a:t>disheartened…</a:t>
            </a:r>
            <a:endParaRPr lang="en-ZA" sz="3600" dirty="0">
              <a:latin typeface="Comic Sans MS" panose="030F0702030302020204" pitchFamily="66" charset="0"/>
            </a:endParaRPr>
          </a:p>
        </p:txBody>
      </p:sp>
    </p:spTree>
    <p:extLst>
      <p:ext uri="{BB962C8B-B14F-4D97-AF65-F5344CB8AC3E}">
        <p14:creationId xmlns:p14="http://schemas.microsoft.com/office/powerpoint/2010/main" val="2272490427"/>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0" fontAlgn="base" hangingPunct="0">
              <a:lnSpc>
                <a:spcPct val="80000"/>
              </a:lnSpc>
              <a:spcBef>
                <a:spcPct val="50000"/>
              </a:spcBef>
              <a:spcAft>
                <a:spcPct val="0"/>
              </a:spcAft>
            </a:pPr>
            <a:endParaRPr lang="en-GB" altLang="en-US" sz="5400" b="1" u="sng">
              <a:solidFill>
                <a:srgbClr val="FFFFFF"/>
              </a:solidFill>
              <a:latin typeface="Times New Roman" pitchFamily="18" charset="0"/>
            </a:endParaRPr>
          </a:p>
        </p:txBody>
      </p:sp>
      <p:sp>
        <p:nvSpPr>
          <p:cNvPr id="150531" name="Text Box 3"/>
          <p:cNvSpPr txBox="1">
            <a:spLocks noChangeArrowheads="1"/>
          </p:cNvSpPr>
          <p:nvPr/>
        </p:nvSpPr>
        <p:spPr bwMode="auto">
          <a:xfrm>
            <a:off x="1097868" y="980728"/>
            <a:ext cx="6948264" cy="4708981"/>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n-US" sz="6000" dirty="0" smtClean="0">
                <a:solidFill>
                  <a:srgbClr val="FFFFFF"/>
                </a:solidFill>
                <a:effectLst>
                  <a:outerShdw blurRad="38100" dist="38100" dir="2700000" algn="tl">
                    <a:srgbClr val="000000"/>
                  </a:outerShdw>
                </a:effectLst>
                <a:latin typeface="Times New Roman" pitchFamily="18" charset="0"/>
              </a:rPr>
              <a:t>TELL YOUR MONEY WHERE TO GO BEFORE IT TELLS YOU WHERE IT WENT.</a:t>
            </a:r>
            <a:endParaRPr lang="en-US" sz="6000" dirty="0">
              <a:solidFill>
                <a:srgbClr val="FFFFFF"/>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18804400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solidFill>
                <a:srgbClr val="FFFFFF"/>
              </a:solidFill>
              <a:latin typeface="Times New Roman" panose="02020603050405020304" pitchFamily="18" charset="0"/>
            </a:endParaRPr>
          </a:p>
        </p:txBody>
      </p:sp>
      <p:sp>
        <p:nvSpPr>
          <p:cNvPr id="150531" name="Text Box 3"/>
          <p:cNvSpPr txBox="1">
            <a:spLocks noChangeArrowheads="1"/>
          </p:cNvSpPr>
          <p:nvPr/>
        </p:nvSpPr>
        <p:spPr bwMode="auto">
          <a:xfrm>
            <a:off x="457200" y="290691"/>
            <a:ext cx="8153400" cy="6186309"/>
          </a:xfrm>
          <a:prstGeom prst="rect">
            <a:avLst/>
          </a:prstGeom>
          <a:noFill/>
          <a:ln w="9525">
            <a:noFill/>
            <a:miter lim="800000"/>
            <a:headEnd/>
            <a:tailEnd/>
          </a:ln>
          <a:effectLst/>
        </p:spPr>
        <p:txBody>
          <a:bodyPr>
            <a:spAutoFit/>
          </a:bodyPr>
          <a:lstStyle/>
          <a:p>
            <a:pPr algn="ctr">
              <a:spcBef>
                <a:spcPct val="50000"/>
              </a:spcBef>
              <a:defRPr/>
            </a:pPr>
            <a:r>
              <a:rPr lang="en-US" sz="3600" dirty="0">
                <a:solidFill>
                  <a:srgbClr val="FFFFFF"/>
                </a:solidFill>
                <a:effectLst>
                  <a:outerShdw blurRad="38100" dist="38100" dir="2700000" algn="tl">
                    <a:srgbClr val="000000"/>
                  </a:outerShdw>
                </a:effectLst>
                <a:latin typeface="Times New Roman" pitchFamily="18" charset="0"/>
              </a:rPr>
              <a:t>With acknowledgement and </a:t>
            </a:r>
            <a:r>
              <a:rPr lang="en-US" sz="3600" dirty="0" err="1">
                <a:solidFill>
                  <a:srgbClr val="FFFFFF"/>
                </a:solidFill>
                <a:effectLst>
                  <a:outerShdw blurRad="38100" dist="38100" dir="2700000" algn="tl">
                    <a:srgbClr val="000000"/>
                  </a:outerShdw>
                </a:effectLst>
                <a:latin typeface="Times New Roman" pitchFamily="18" charset="0"/>
              </a:rPr>
              <a:t>honour</a:t>
            </a:r>
            <a:r>
              <a:rPr lang="en-US" sz="3600" dirty="0">
                <a:solidFill>
                  <a:srgbClr val="FFFFFF"/>
                </a:solidFill>
                <a:effectLst>
                  <a:outerShdw blurRad="38100" dist="38100" dir="2700000" algn="tl">
                    <a:srgbClr val="000000"/>
                  </a:outerShdw>
                </a:effectLst>
                <a:latin typeface="Times New Roman" pitchFamily="18" charset="0"/>
              </a:rPr>
              <a:t> to our Heavenly Father for the wisdom and insight granted to                                       G. Edward </a:t>
            </a:r>
            <a:r>
              <a:rPr lang="en-US" sz="3600" dirty="0" smtClean="0">
                <a:solidFill>
                  <a:srgbClr val="FFFFFF"/>
                </a:solidFill>
                <a:effectLst>
                  <a:outerShdw blurRad="38100" dist="38100" dir="2700000" algn="tl">
                    <a:srgbClr val="000000"/>
                  </a:outerShdw>
                </a:effectLst>
                <a:latin typeface="Times New Roman" pitchFamily="18" charset="0"/>
              </a:rPr>
              <a:t>Reid, retired              Stewardship Ministries Director,                       North-American Division,  </a:t>
            </a:r>
            <a:r>
              <a:rPr lang="en-US" sz="3600" dirty="0">
                <a:solidFill>
                  <a:srgbClr val="FFFFFF"/>
                </a:solidFill>
                <a:effectLst>
                  <a:outerShdw blurRad="38100" dist="38100" dir="2700000" algn="tl">
                    <a:srgbClr val="000000"/>
                  </a:outerShdw>
                </a:effectLst>
                <a:latin typeface="Times New Roman" pitchFamily="18" charset="0"/>
              </a:rPr>
              <a:t>whose series                                        “Your Finances in Changing Times”                                as well as                                                         “It’s Your Money, Isn’t It?”                       laid the foundation for the                   “Money, Money, Money…!” seminar.</a:t>
            </a:r>
          </a:p>
        </p:txBody>
      </p:sp>
    </p:spTree>
    <p:extLst>
      <p:ext uri="{BB962C8B-B14F-4D97-AF65-F5344CB8AC3E}">
        <p14:creationId xmlns:p14="http://schemas.microsoft.com/office/powerpoint/2010/main" val="3648902180"/>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0" fontAlgn="base" hangingPunct="0">
              <a:lnSpc>
                <a:spcPct val="80000"/>
              </a:lnSpc>
              <a:spcBef>
                <a:spcPct val="50000"/>
              </a:spcBef>
              <a:spcAft>
                <a:spcPct val="0"/>
              </a:spcAft>
            </a:pPr>
            <a:endParaRPr lang="en-GB" altLang="en-US" sz="5400" b="1" u="sng">
              <a:solidFill>
                <a:srgbClr val="FFFFFF"/>
              </a:solidFill>
              <a:latin typeface="Times New Roman" pitchFamily="18" charset="0"/>
            </a:endParaRPr>
          </a:p>
        </p:txBody>
      </p:sp>
      <p:sp>
        <p:nvSpPr>
          <p:cNvPr id="4" name="TextBox 3"/>
          <p:cNvSpPr txBox="1"/>
          <p:nvPr/>
        </p:nvSpPr>
        <p:spPr>
          <a:xfrm>
            <a:off x="0" y="0"/>
            <a:ext cx="9144000" cy="6740307"/>
          </a:xfrm>
          <a:prstGeom prst="rect">
            <a:avLst/>
          </a:prstGeom>
          <a:noFill/>
        </p:spPr>
        <p:txBody>
          <a:bodyPr wrap="square" rtlCol="0">
            <a:spAutoFit/>
          </a:bodyPr>
          <a:lstStyle/>
          <a:p>
            <a:pPr algn="ctr"/>
            <a:r>
              <a:rPr lang="en-ZA" sz="3600" b="1" dirty="0" smtClean="0"/>
              <a:t>CS 249.1-2</a:t>
            </a:r>
            <a:endParaRPr lang="en-ZA" sz="3600" dirty="0"/>
          </a:p>
          <a:p>
            <a:pPr algn="ctr"/>
            <a:r>
              <a:rPr lang="en-ZA" sz="3600" dirty="0" smtClean="0"/>
              <a:t>(Continue)</a:t>
            </a:r>
          </a:p>
          <a:p>
            <a:pPr algn="ctr"/>
            <a:r>
              <a:rPr lang="en-ZA" sz="3600" dirty="0" smtClean="0"/>
              <a:t>…Many </a:t>
            </a:r>
            <a:r>
              <a:rPr lang="en-ZA" sz="3600" dirty="0"/>
              <a:t>do not remember the cause of God, and carelessly expend money in holiday amusements, in dress and folly, and when there is a call made for the advancement of the work in home and foreign missions, they have nothing to give, or even have overdrawn their account. Thus they rob God in tithes and offerings, and through their selfish indulgence they lay the soul open to fierce temptations and fall into the wiles of Satan</a:t>
            </a:r>
            <a:r>
              <a:rPr lang="en-ZA" sz="3600" dirty="0" smtClean="0"/>
              <a:t>.”</a:t>
            </a:r>
            <a:endParaRPr lang="en-ZA" sz="3600" dirty="0"/>
          </a:p>
        </p:txBody>
      </p:sp>
    </p:spTree>
    <p:extLst>
      <p:ext uri="{BB962C8B-B14F-4D97-AF65-F5344CB8AC3E}">
        <p14:creationId xmlns:p14="http://schemas.microsoft.com/office/powerpoint/2010/main" val="165327882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848302"/>
          </a:xfrm>
          <a:prstGeom prst="rect">
            <a:avLst/>
          </a:prstGeom>
          <a:noFill/>
        </p:spPr>
        <p:txBody>
          <a:bodyPr wrap="square" rtlCol="0">
            <a:spAutoFit/>
          </a:bodyPr>
          <a:lstStyle/>
          <a:p>
            <a:pPr algn="ctr"/>
            <a:r>
              <a:rPr lang="en-ZA" sz="3600" b="1" dirty="0" smtClean="0"/>
              <a:t>CS 249.1-2</a:t>
            </a:r>
            <a:endParaRPr lang="en-ZA" sz="3600" dirty="0"/>
          </a:p>
          <a:p>
            <a:pPr algn="ctr"/>
            <a:r>
              <a:rPr lang="en-ZA" sz="3600" dirty="0" smtClean="0"/>
              <a:t>(Continue)</a:t>
            </a:r>
          </a:p>
          <a:p>
            <a:pPr algn="ctr"/>
            <a:r>
              <a:rPr lang="en-ZA" sz="3600" dirty="0" smtClean="0">
                <a:latin typeface="Comic Sans MS" panose="030F0702030302020204" pitchFamily="66" charset="0"/>
              </a:rPr>
              <a:t>…Many </a:t>
            </a:r>
            <a:r>
              <a:rPr lang="en-ZA" sz="3600" dirty="0">
                <a:latin typeface="Comic Sans MS" panose="030F0702030302020204" pitchFamily="66" charset="0"/>
              </a:rPr>
              <a:t>do not remember the cause of God, and carelessly expend money in holiday amusements, in dress and folly, and when there is a call made for the advancement of the work in home and foreign missions, they have nothing to give, or even have overdrawn their account. Thus they rob God in tithes and offerings, and through their selfish indulgence they lay the soul open to fierce temptations and fall into the wiles of Satan</a:t>
            </a:r>
            <a:r>
              <a:rPr lang="en-ZA" sz="3600" dirty="0" smtClean="0">
                <a:latin typeface="Comic Sans MS" panose="030F0702030302020204" pitchFamily="66" charset="0"/>
              </a:rPr>
              <a:t>.”</a:t>
            </a:r>
            <a:endParaRPr lang="en-ZA" sz="3600" dirty="0">
              <a:latin typeface="Comic Sans MS" panose="030F0702030302020204" pitchFamily="66" charset="0"/>
            </a:endParaRPr>
          </a:p>
        </p:txBody>
      </p:sp>
    </p:spTree>
    <p:extLst>
      <p:ext uri="{BB962C8B-B14F-4D97-AF65-F5344CB8AC3E}">
        <p14:creationId xmlns:p14="http://schemas.microsoft.com/office/powerpoint/2010/main" val="1435066304"/>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onthlyincex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03472"/>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Ed"/>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36512" y="-27384"/>
            <a:ext cx="9180512" cy="854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099952"/>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842647"/>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073937"/>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004"/>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098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3"/>
          <p:cNvSpPr>
            <a:spLocks noChangeArrowheads="1"/>
          </p:cNvSpPr>
          <p:nvPr/>
        </p:nvSpPr>
        <p:spPr bwMode="auto">
          <a:xfrm rot="641285">
            <a:off x="655638" y="3119438"/>
            <a:ext cx="8107362" cy="4191000"/>
          </a:xfrm>
          <a:prstGeom prst="irregularSeal2">
            <a:avLst/>
          </a:prstGeom>
          <a:solidFill>
            <a:srgbClr val="993366">
              <a:alpha val="59999"/>
            </a:srgbClr>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ZA" altLang="en-US"/>
          </a:p>
        </p:txBody>
      </p:sp>
      <p:sp>
        <p:nvSpPr>
          <p:cNvPr id="7172" name="Text Box 4"/>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spcBef>
                <a:spcPct val="50000"/>
              </a:spcBef>
            </a:pPr>
            <a:endParaRPr lang="en-GB" altLang="en-US" sz="5400" b="1" u="sng">
              <a:latin typeface="Times New Roman" pitchFamily="18" charset="0"/>
            </a:endParaRPr>
          </a:p>
        </p:txBody>
      </p:sp>
      <p:sp>
        <p:nvSpPr>
          <p:cNvPr id="115717" name="Text Box 5"/>
          <p:cNvSpPr txBox="1">
            <a:spLocks noChangeArrowheads="1"/>
          </p:cNvSpPr>
          <p:nvPr/>
        </p:nvSpPr>
        <p:spPr bwMode="auto">
          <a:xfrm>
            <a:off x="1981200" y="4206875"/>
            <a:ext cx="5257800" cy="2041525"/>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n-US" sz="4000">
                <a:solidFill>
                  <a:schemeClr val="bg1"/>
                </a:solidFill>
                <a:effectLst>
                  <a:outerShdw blurRad="38100" dist="38100" dir="2700000" algn="tl">
                    <a:srgbClr val="000000"/>
                  </a:outerShdw>
                </a:effectLst>
                <a:latin typeface="Times New Roman" pitchFamily="18" charset="0"/>
              </a:rPr>
              <a:t>5 MR 255                     “It should be our highest aim in life to get ready for heaven.”</a:t>
            </a:r>
          </a:p>
        </p:txBody>
      </p:sp>
    </p:spTree>
    <p:extLst>
      <p:ext uri="{BB962C8B-B14F-4D97-AF65-F5344CB8AC3E}">
        <p14:creationId xmlns:p14="http://schemas.microsoft.com/office/powerpoint/2010/main" val="1075966649"/>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0" fontAlgn="base" hangingPunct="0">
              <a:lnSpc>
                <a:spcPct val="80000"/>
              </a:lnSpc>
              <a:spcBef>
                <a:spcPct val="50000"/>
              </a:spcBef>
              <a:spcAft>
                <a:spcPct val="0"/>
              </a:spcAft>
            </a:pPr>
            <a:endParaRPr lang="en-GB" altLang="en-US" sz="5400" b="1" u="sng">
              <a:solidFill>
                <a:srgbClr val="FFFFFF"/>
              </a:solidFill>
              <a:latin typeface="Times New Roman" pitchFamily="18" charset="0"/>
            </a:endParaRPr>
          </a:p>
        </p:txBody>
      </p:sp>
      <p:sp>
        <p:nvSpPr>
          <p:cNvPr id="150531" name="Text Box 3"/>
          <p:cNvSpPr txBox="1">
            <a:spLocks noChangeArrowheads="1"/>
          </p:cNvSpPr>
          <p:nvPr/>
        </p:nvSpPr>
        <p:spPr bwMode="auto">
          <a:xfrm>
            <a:off x="0" y="2590800"/>
            <a:ext cx="9144000" cy="10064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6000">
                <a:solidFill>
                  <a:srgbClr val="FFFFFF"/>
                </a:solidFill>
                <a:effectLst>
                  <a:outerShdw blurRad="38100" dist="38100" dir="2700000" algn="tl">
                    <a:srgbClr val="000000"/>
                  </a:outerShdw>
                </a:effectLst>
                <a:latin typeface="Times New Roman" pitchFamily="18" charset="0"/>
              </a:rPr>
              <a:t>The End</a:t>
            </a:r>
          </a:p>
        </p:txBody>
      </p:sp>
    </p:spTree>
    <p:extLst>
      <p:ext uri="{BB962C8B-B14F-4D97-AF65-F5344CB8AC3E}">
        <p14:creationId xmlns:p14="http://schemas.microsoft.com/office/powerpoint/2010/main" val="722149244"/>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5000" contrast="-5000"/>
                    </a14:imgEffect>
                  </a14:imgLayer>
                </a14:imgProps>
              </a:ex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19882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257800" y="3657600"/>
            <a:ext cx="3505200" cy="1676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ZA" altLang="en-US">
              <a:solidFill>
                <a:srgbClr val="000000"/>
              </a:solidFill>
            </a:endParaRPr>
          </a:p>
        </p:txBody>
      </p:sp>
      <p:pic>
        <p:nvPicPr>
          <p:cNvPr id="9219" name="Picture 3" descr="howtopurchasehome"/>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0" y="0"/>
            <a:ext cx="9144000"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4"/>
          <p:cNvSpPr>
            <a:spLocks noChangeArrowheads="1"/>
          </p:cNvSpPr>
          <p:nvPr/>
        </p:nvSpPr>
        <p:spPr bwMode="auto">
          <a:xfrm>
            <a:off x="2971800" y="6096000"/>
            <a:ext cx="5791200" cy="685800"/>
          </a:xfrm>
          <a:prstGeom prst="rect">
            <a:avLst/>
          </a:prstGeom>
          <a:solidFill>
            <a:srgbClr val="C0C0C0"/>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ZA" altLang="en-US">
              <a:solidFill>
                <a:srgbClr val="000000"/>
              </a:solidFill>
            </a:endParaRPr>
          </a:p>
        </p:txBody>
      </p:sp>
      <p:sp>
        <p:nvSpPr>
          <p:cNvPr id="61445" name="Rectangle 5"/>
          <p:cNvSpPr>
            <a:spLocks noChangeArrowheads="1"/>
          </p:cNvSpPr>
          <p:nvPr/>
        </p:nvSpPr>
        <p:spPr bwMode="auto">
          <a:xfrm>
            <a:off x="5361203" y="3657600"/>
            <a:ext cx="3429000" cy="1905000"/>
          </a:xfrm>
          <a:prstGeom prst="rect">
            <a:avLst/>
          </a:prstGeom>
          <a:solidFill>
            <a:srgbClr val="C0C0C0"/>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ZA" altLang="en-US">
              <a:solidFill>
                <a:srgbClr val="000000"/>
              </a:solidFill>
            </a:endParaRPr>
          </a:p>
        </p:txBody>
      </p:sp>
      <p:sp>
        <p:nvSpPr>
          <p:cNvPr id="61446" name="Rectangle 6"/>
          <p:cNvSpPr>
            <a:spLocks noChangeArrowheads="1"/>
          </p:cNvSpPr>
          <p:nvPr/>
        </p:nvSpPr>
        <p:spPr bwMode="auto">
          <a:xfrm>
            <a:off x="5341168" y="1556792"/>
            <a:ext cx="3429000" cy="1981200"/>
          </a:xfrm>
          <a:prstGeom prst="rect">
            <a:avLst/>
          </a:prstGeom>
          <a:solidFill>
            <a:srgbClr val="C0C0C0"/>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ZA" altLang="en-US">
              <a:solidFill>
                <a:srgbClr val="000000"/>
              </a:solidFill>
            </a:endParaRPr>
          </a:p>
        </p:txBody>
      </p:sp>
      <p:sp>
        <p:nvSpPr>
          <p:cNvPr id="61447" name="AutoShape 7"/>
          <p:cNvSpPr>
            <a:spLocks noChangeArrowheads="1"/>
          </p:cNvSpPr>
          <p:nvPr/>
        </p:nvSpPr>
        <p:spPr bwMode="auto">
          <a:xfrm>
            <a:off x="1219200" y="5610225"/>
            <a:ext cx="976313" cy="485775"/>
          </a:xfrm>
          <a:prstGeom prst="leftArrow">
            <a:avLst>
              <a:gd name="adj1" fmla="val 50000"/>
              <a:gd name="adj2" fmla="val 50245"/>
            </a:avLst>
          </a:prstGeom>
          <a:solidFill>
            <a:srgbClr val="000000"/>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ZA" altLang="en-US">
              <a:solidFill>
                <a:srgbClr val="000000"/>
              </a:solidFill>
            </a:endParaRPr>
          </a:p>
        </p:txBody>
      </p:sp>
      <p:sp>
        <p:nvSpPr>
          <p:cNvPr id="61448" name="AutoShape 8"/>
          <p:cNvSpPr>
            <a:spLocks noChangeArrowheads="1"/>
          </p:cNvSpPr>
          <p:nvPr/>
        </p:nvSpPr>
        <p:spPr bwMode="auto">
          <a:xfrm>
            <a:off x="8686800" y="2895600"/>
            <a:ext cx="457200" cy="762000"/>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af-ZA" altLang="en-US" sz="2800">
                <a:solidFill>
                  <a:srgbClr val="000000"/>
                </a:solidFill>
              </a:rPr>
              <a:t>1</a:t>
            </a:r>
            <a:endParaRPr lang="en-GB" altLang="en-US" sz="2800">
              <a:solidFill>
                <a:srgbClr val="000000"/>
              </a:solidFill>
            </a:endParaRPr>
          </a:p>
        </p:txBody>
      </p:sp>
      <p:sp>
        <p:nvSpPr>
          <p:cNvPr id="61449" name="AutoShape 9"/>
          <p:cNvSpPr>
            <a:spLocks noChangeArrowheads="1"/>
          </p:cNvSpPr>
          <p:nvPr/>
        </p:nvSpPr>
        <p:spPr bwMode="auto">
          <a:xfrm>
            <a:off x="8686800" y="4724400"/>
            <a:ext cx="457200" cy="762000"/>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af-ZA" altLang="en-US" sz="2800">
                <a:solidFill>
                  <a:srgbClr val="000000"/>
                </a:solidFill>
              </a:rPr>
              <a:t>2</a:t>
            </a:r>
            <a:endParaRPr lang="en-GB" altLang="en-US" sz="2800">
              <a:solidFill>
                <a:srgbClr val="000000"/>
              </a:solidFill>
            </a:endParaRPr>
          </a:p>
        </p:txBody>
      </p:sp>
      <p:sp>
        <p:nvSpPr>
          <p:cNvPr id="61450" name="AutoShape 10"/>
          <p:cNvSpPr>
            <a:spLocks noChangeArrowheads="1"/>
          </p:cNvSpPr>
          <p:nvPr/>
        </p:nvSpPr>
        <p:spPr bwMode="auto">
          <a:xfrm>
            <a:off x="6186488" y="5638800"/>
            <a:ext cx="1128712" cy="533400"/>
          </a:xfrm>
          <a:prstGeom prst="rightArrow">
            <a:avLst>
              <a:gd name="adj1" fmla="val 50000"/>
              <a:gd name="adj2" fmla="val 52902"/>
            </a:avLst>
          </a:prstGeom>
          <a:solidFill>
            <a:srgbClr val="000000"/>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af-ZA" altLang="en-US" sz="2800">
                <a:solidFill>
                  <a:srgbClr val="FFFFFF"/>
                </a:solidFill>
              </a:rPr>
              <a:t>1+2</a:t>
            </a:r>
            <a:endParaRPr lang="en-GB" altLang="en-US" sz="2800">
              <a:solidFill>
                <a:srgbClr val="FFFFFF"/>
              </a:solidFill>
            </a:endParaRPr>
          </a:p>
        </p:txBody>
      </p:sp>
      <p:sp>
        <p:nvSpPr>
          <p:cNvPr id="61451" name="Rectangle 11"/>
          <p:cNvSpPr>
            <a:spLocks noChangeArrowheads="1"/>
          </p:cNvSpPr>
          <p:nvPr/>
        </p:nvSpPr>
        <p:spPr bwMode="auto">
          <a:xfrm>
            <a:off x="7467600" y="5562600"/>
            <a:ext cx="1295400" cy="533400"/>
          </a:xfrm>
          <a:prstGeom prst="rect">
            <a:avLst/>
          </a:prstGeom>
          <a:solidFill>
            <a:srgbClr val="C0C0C0"/>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ZA" altLang="en-US">
              <a:solidFill>
                <a:srgbClr val="000000"/>
              </a:solidFill>
            </a:endParaRPr>
          </a:p>
        </p:txBody>
      </p:sp>
      <p:pic>
        <p:nvPicPr>
          <p:cNvPr id="61452" name="Picture 12" descr="!cid_003001c5a967$7093fec0$614a2cc0@recep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06625"/>
            <a:ext cx="3352800"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3" name="Rectangle 13"/>
          <p:cNvSpPr>
            <a:spLocks noChangeArrowheads="1"/>
          </p:cNvSpPr>
          <p:nvPr/>
        </p:nvSpPr>
        <p:spPr bwMode="auto">
          <a:xfrm>
            <a:off x="20960" y="1524000"/>
            <a:ext cx="3522340" cy="5257800"/>
          </a:xfrm>
          <a:prstGeom prst="rect">
            <a:avLst/>
          </a:prstGeom>
          <a:solidFill>
            <a:srgbClr val="C0C0C0"/>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ZA" altLang="en-US">
              <a:solidFill>
                <a:srgbClr val="000000"/>
              </a:solidFill>
            </a:endParaRPr>
          </a:p>
        </p:txBody>
      </p:sp>
      <p:sp>
        <p:nvSpPr>
          <p:cNvPr id="61454" name="Oval 14"/>
          <p:cNvSpPr>
            <a:spLocks noChangeArrowheads="1"/>
          </p:cNvSpPr>
          <p:nvPr/>
        </p:nvSpPr>
        <p:spPr bwMode="auto">
          <a:xfrm>
            <a:off x="76200" y="1204392"/>
            <a:ext cx="990600" cy="352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ZA" altLang="en-US">
              <a:solidFill>
                <a:srgbClr val="000000"/>
              </a:solidFill>
            </a:endParaRPr>
          </a:p>
        </p:txBody>
      </p:sp>
      <p:sp>
        <p:nvSpPr>
          <p:cNvPr id="61455" name="Oval 15"/>
          <p:cNvSpPr>
            <a:spLocks noChangeArrowheads="1"/>
          </p:cNvSpPr>
          <p:nvPr/>
        </p:nvSpPr>
        <p:spPr bwMode="auto">
          <a:xfrm>
            <a:off x="7772400" y="1243000"/>
            <a:ext cx="990600" cy="31379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ZA" altLang="en-US">
              <a:solidFill>
                <a:srgbClr val="000000"/>
              </a:solidFill>
            </a:endParaRPr>
          </a:p>
        </p:txBody>
      </p:sp>
      <p:sp>
        <p:nvSpPr>
          <p:cNvPr id="18" name="Oval 15"/>
          <p:cNvSpPr>
            <a:spLocks noChangeArrowheads="1"/>
          </p:cNvSpPr>
          <p:nvPr/>
        </p:nvSpPr>
        <p:spPr bwMode="auto">
          <a:xfrm>
            <a:off x="6084168" y="1340768"/>
            <a:ext cx="1008113" cy="966192"/>
          </a:xfrm>
          <a:prstGeom prst="ellipse">
            <a:avLst/>
          </a:prstGeom>
          <a:solidFill>
            <a:schemeClr val="bg1"/>
          </a:solidFill>
          <a:ln w="38100">
            <a:solidFill>
              <a:srgbClr val="FF0000"/>
            </a:solidFill>
            <a:round/>
            <a:headEnd/>
            <a:tailEnd/>
          </a:ln>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ZA" altLang="en-US" sz="3600" dirty="0" smtClean="0">
                <a:solidFill>
                  <a:srgbClr val="000000"/>
                </a:solidFill>
              </a:rPr>
              <a:t>60%</a:t>
            </a:r>
            <a:endParaRPr lang="en-ZA" altLang="en-US" sz="3600" dirty="0">
              <a:solidFill>
                <a:srgbClr val="000000"/>
              </a:solidFill>
            </a:endParaRPr>
          </a:p>
        </p:txBody>
      </p:sp>
      <p:cxnSp>
        <p:nvCxnSpPr>
          <p:cNvPr id="26" name="Straight Arrow Connector 25"/>
          <p:cNvCxnSpPr/>
          <p:nvPr/>
        </p:nvCxnSpPr>
        <p:spPr bwMode="auto">
          <a:xfrm>
            <a:off x="1979712" y="2996952"/>
            <a:ext cx="4824536" cy="0"/>
          </a:xfrm>
          <a:prstGeom prst="straightConnector1">
            <a:avLst/>
          </a:prstGeom>
          <a:solidFill>
            <a:schemeClr val="accent1"/>
          </a:solidFill>
          <a:ln w="31750" cap="flat" cmpd="sng" algn="ctr">
            <a:solidFill>
              <a:schemeClr val="tx1"/>
            </a:solidFill>
            <a:prstDash val="solid"/>
            <a:round/>
            <a:headEnd type="arrow"/>
            <a:tailEnd type="arrow"/>
          </a:ln>
          <a:effectLst/>
        </p:spPr>
      </p:cxnSp>
      <p:sp>
        <p:nvSpPr>
          <p:cNvPr id="9217" name="Rectangle 9216"/>
          <p:cNvSpPr/>
          <p:nvPr/>
        </p:nvSpPr>
        <p:spPr bwMode="auto">
          <a:xfrm>
            <a:off x="35496" y="2683768"/>
            <a:ext cx="1944216" cy="365820"/>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6833277" y="2712690"/>
            <a:ext cx="1771171" cy="365820"/>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6804248" y="4724400"/>
            <a:ext cx="1800200" cy="333829"/>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smtClean="0">
              <a:ln>
                <a:noFill/>
              </a:ln>
              <a:solidFill>
                <a:schemeClr val="tx1"/>
              </a:solidFill>
              <a:effectLst/>
              <a:latin typeface="Arial" charset="0"/>
            </a:endParaRPr>
          </a:p>
        </p:txBody>
      </p:sp>
      <p:cxnSp>
        <p:nvCxnSpPr>
          <p:cNvPr id="21" name="Straight Arrow Connector 20"/>
          <p:cNvCxnSpPr/>
          <p:nvPr/>
        </p:nvCxnSpPr>
        <p:spPr bwMode="auto">
          <a:xfrm>
            <a:off x="1979712" y="3068960"/>
            <a:ext cx="4824536" cy="1655440"/>
          </a:xfrm>
          <a:prstGeom prst="straightConnector1">
            <a:avLst/>
          </a:prstGeom>
          <a:solidFill>
            <a:schemeClr val="accent1"/>
          </a:solidFill>
          <a:ln w="3175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107358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54"/>
                                        </p:tgtEl>
                                        <p:attrNameLst>
                                          <p:attrName>style.visibility</p:attrName>
                                        </p:attrNameLst>
                                      </p:cBhvr>
                                      <p:to>
                                        <p:strVal val="visible"/>
                                      </p:to>
                                    </p:set>
                                    <p:animEffect transition="in" filter="fade">
                                      <p:cBhvr>
                                        <p:cTn id="7" dur="1000"/>
                                        <p:tgtEl>
                                          <p:spTgt spid="614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55"/>
                                        </p:tgtEl>
                                        <p:attrNameLst>
                                          <p:attrName>style.visibility</p:attrName>
                                        </p:attrNameLst>
                                      </p:cBhvr>
                                      <p:to>
                                        <p:strVal val="visible"/>
                                      </p:to>
                                    </p:set>
                                    <p:animEffect transition="in" filter="fade">
                                      <p:cBhvr>
                                        <p:cTn id="10" dur="1000"/>
                                        <p:tgtEl>
                                          <p:spTgt spid="614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1000"/>
                                        <p:tgtEl>
                                          <p:spTgt spid="61453"/>
                                        </p:tgtEl>
                                      </p:cBhvr>
                                    </p:animEffect>
                                    <p:set>
                                      <p:cBhvr>
                                        <p:cTn id="15" dur="1" fill="hold">
                                          <p:stCondLst>
                                            <p:cond delay="999"/>
                                          </p:stCondLst>
                                        </p:cTn>
                                        <p:tgtEl>
                                          <p:spTgt spid="6145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1447"/>
                                        </p:tgtEl>
                                        <p:attrNameLst>
                                          <p:attrName>style.visibility</p:attrName>
                                        </p:attrNameLst>
                                      </p:cBhvr>
                                      <p:to>
                                        <p:strVal val="visible"/>
                                      </p:to>
                                    </p:set>
                                    <p:animEffect transition="in" filter="strips(downLeft)">
                                      <p:cBhvr>
                                        <p:cTn id="20" dur="500"/>
                                        <p:tgtEl>
                                          <p:spTgt spid="614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1000"/>
                                        <p:tgtEl>
                                          <p:spTgt spid="61446"/>
                                        </p:tgtEl>
                                      </p:cBhvr>
                                    </p:animEffect>
                                    <p:set>
                                      <p:cBhvr>
                                        <p:cTn id="25" dur="1" fill="hold">
                                          <p:stCondLst>
                                            <p:cond delay="999"/>
                                          </p:stCondLst>
                                        </p:cTn>
                                        <p:tgtEl>
                                          <p:spTgt spid="6144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outVertical)">
                                      <p:cBhvr>
                                        <p:cTn id="35" dur="500"/>
                                        <p:tgtEl>
                                          <p:spTgt spid="2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217"/>
                                        </p:tgtEl>
                                        <p:attrNameLst>
                                          <p:attrName>style.visibility</p:attrName>
                                        </p:attrNameLst>
                                      </p:cBhvr>
                                      <p:to>
                                        <p:strVal val="visible"/>
                                      </p:to>
                                    </p:set>
                                    <p:anim calcmode="lin" valueType="num">
                                      <p:cBhvr>
                                        <p:cTn id="43" dur="500" fill="hold"/>
                                        <p:tgtEl>
                                          <p:spTgt spid="9217"/>
                                        </p:tgtEl>
                                        <p:attrNameLst>
                                          <p:attrName>ppt_w</p:attrName>
                                        </p:attrNameLst>
                                      </p:cBhvr>
                                      <p:tavLst>
                                        <p:tav tm="0">
                                          <p:val>
                                            <p:fltVal val="0"/>
                                          </p:val>
                                        </p:tav>
                                        <p:tav tm="100000">
                                          <p:val>
                                            <p:strVal val="#ppt_w"/>
                                          </p:val>
                                        </p:tav>
                                      </p:tavLst>
                                    </p:anim>
                                    <p:anim calcmode="lin" valueType="num">
                                      <p:cBhvr>
                                        <p:cTn id="44" dur="500" fill="hold"/>
                                        <p:tgtEl>
                                          <p:spTgt spid="9217"/>
                                        </p:tgtEl>
                                        <p:attrNameLst>
                                          <p:attrName>ppt_h</p:attrName>
                                        </p:attrNameLst>
                                      </p:cBhvr>
                                      <p:tavLst>
                                        <p:tav tm="0">
                                          <p:val>
                                            <p:fltVal val="0"/>
                                          </p:val>
                                        </p:tav>
                                        <p:tav tm="100000">
                                          <p:val>
                                            <p:strVal val="#ppt_h"/>
                                          </p:val>
                                        </p:tav>
                                      </p:tavLst>
                                    </p:anim>
                                    <p:animEffect transition="in" filter="fade">
                                      <p:cBhvr>
                                        <p:cTn id="45" dur="500"/>
                                        <p:tgtEl>
                                          <p:spTgt spid="92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1448"/>
                                        </p:tgtEl>
                                        <p:attrNameLst>
                                          <p:attrName>style.visibility</p:attrName>
                                        </p:attrNameLst>
                                      </p:cBhvr>
                                      <p:to>
                                        <p:strVal val="visible"/>
                                      </p:to>
                                    </p:set>
                                    <p:animEffect transition="in" filter="fade">
                                      <p:cBhvr>
                                        <p:cTn id="50" dur="1000"/>
                                        <p:tgtEl>
                                          <p:spTgt spid="6144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1000"/>
                                        <p:tgtEl>
                                          <p:spTgt spid="61445"/>
                                        </p:tgtEl>
                                      </p:cBhvr>
                                    </p:animEffect>
                                    <p:set>
                                      <p:cBhvr>
                                        <p:cTn id="55" dur="1" fill="hold">
                                          <p:stCondLst>
                                            <p:cond delay="999"/>
                                          </p:stCondLst>
                                        </p:cTn>
                                        <p:tgtEl>
                                          <p:spTgt spid="61445"/>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1449"/>
                                        </p:tgtEl>
                                        <p:attrNameLst>
                                          <p:attrName>style.visibility</p:attrName>
                                        </p:attrNameLst>
                                      </p:cBhvr>
                                      <p:to>
                                        <p:strVal val="visible"/>
                                      </p:to>
                                    </p:set>
                                    <p:animEffect transition="in" filter="fade">
                                      <p:cBhvr>
                                        <p:cTn id="60" dur="1000"/>
                                        <p:tgtEl>
                                          <p:spTgt spid="6144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fltVal val="0"/>
                                          </p:val>
                                        </p:tav>
                                        <p:tav tm="100000">
                                          <p:val>
                                            <p:strVal val="#ppt_w"/>
                                          </p:val>
                                        </p:tav>
                                      </p:tavLst>
                                    </p:anim>
                                    <p:anim calcmode="lin" valueType="num">
                                      <p:cBhvr>
                                        <p:cTn id="64" dur="500" fill="hold"/>
                                        <p:tgtEl>
                                          <p:spTgt spid="49"/>
                                        </p:tgtEl>
                                        <p:attrNameLst>
                                          <p:attrName>ppt_h</p:attrName>
                                        </p:attrNameLst>
                                      </p:cBhvr>
                                      <p:tavLst>
                                        <p:tav tm="0">
                                          <p:val>
                                            <p:fltVal val="0"/>
                                          </p:val>
                                        </p:tav>
                                        <p:tav tm="100000">
                                          <p:val>
                                            <p:strVal val="#ppt_h"/>
                                          </p:val>
                                        </p:tav>
                                      </p:tavLst>
                                    </p:anim>
                                    <p:animEffect transition="in" filter="fade">
                                      <p:cBhvr>
                                        <p:cTn id="65" dur="500"/>
                                        <p:tgtEl>
                                          <p:spTgt spid="49"/>
                                        </p:tgtEl>
                                      </p:cBhvr>
                                    </p:animEffect>
                                  </p:childTnLst>
                                </p:cTn>
                              </p:par>
                              <p:par>
                                <p:cTn id="66" presetID="16" presetClass="entr" presetSubtype="37"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outVertic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1000"/>
                                        <p:tgtEl>
                                          <p:spTgt spid="61451"/>
                                        </p:tgtEl>
                                      </p:cBhvr>
                                    </p:animEffect>
                                    <p:set>
                                      <p:cBhvr>
                                        <p:cTn id="73" dur="1" fill="hold">
                                          <p:stCondLst>
                                            <p:cond delay="999"/>
                                          </p:stCondLst>
                                        </p:cTn>
                                        <p:tgtEl>
                                          <p:spTgt spid="61451"/>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61450"/>
                                        </p:tgtEl>
                                        <p:attrNameLst>
                                          <p:attrName>style.visibility</p:attrName>
                                        </p:attrNameLst>
                                      </p:cBhvr>
                                      <p:to>
                                        <p:strVal val="visible"/>
                                      </p:to>
                                    </p:set>
                                    <p:animEffect transition="in" filter="fade">
                                      <p:cBhvr>
                                        <p:cTn id="76" dur="1000"/>
                                        <p:tgtEl>
                                          <p:spTgt spid="6145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grpId="0" nodeType="clickEffect">
                                  <p:stCondLst>
                                    <p:cond delay="0"/>
                                  </p:stCondLst>
                                  <p:childTnLst>
                                    <p:animEffect transition="out" filter="fade">
                                      <p:cBhvr>
                                        <p:cTn id="80" dur="1000"/>
                                        <p:tgtEl>
                                          <p:spTgt spid="61444"/>
                                        </p:tgtEl>
                                      </p:cBhvr>
                                    </p:animEffect>
                                    <p:set>
                                      <p:cBhvr>
                                        <p:cTn id="81" dur="1" fill="hold">
                                          <p:stCondLst>
                                            <p:cond delay="999"/>
                                          </p:stCondLst>
                                        </p:cTn>
                                        <p:tgtEl>
                                          <p:spTgt spid="61444"/>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61452"/>
                                        </p:tgtEl>
                                        <p:attrNameLst>
                                          <p:attrName>style.visibility</p:attrName>
                                        </p:attrNameLst>
                                      </p:cBhvr>
                                      <p:to>
                                        <p:strVal val="visible"/>
                                      </p:to>
                                    </p:set>
                                    <p:animEffect transition="in" filter="fade">
                                      <p:cBhvr>
                                        <p:cTn id="86" dur="1000"/>
                                        <p:tgtEl>
                                          <p:spTgt spid="6145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nodeType="clickEffect">
                                  <p:stCondLst>
                                    <p:cond delay="0"/>
                                  </p:stCondLst>
                                  <p:childTnLst>
                                    <p:animEffect transition="out" filter="fade">
                                      <p:cBhvr>
                                        <p:cTn id="90" dur="1000"/>
                                        <p:tgtEl>
                                          <p:spTgt spid="61452"/>
                                        </p:tgtEl>
                                      </p:cBhvr>
                                    </p:animEffect>
                                    <p:set>
                                      <p:cBhvr>
                                        <p:cTn id="91" dur="1" fill="hold">
                                          <p:stCondLst>
                                            <p:cond delay="999"/>
                                          </p:stCondLst>
                                        </p:cTn>
                                        <p:tgtEl>
                                          <p:spTgt spid="614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P spid="61446" grpId="0" animBg="1"/>
      <p:bldP spid="61447" grpId="0" animBg="1"/>
      <p:bldP spid="61448" grpId="0" animBg="1"/>
      <p:bldP spid="61449" grpId="0" animBg="1"/>
      <p:bldP spid="61450" grpId="0" animBg="1"/>
      <p:bldP spid="61451" grpId="0" animBg="1"/>
      <p:bldP spid="61453" grpId="0" animBg="1"/>
      <p:bldP spid="61454" grpId="0" animBg="1"/>
      <p:bldP spid="61455" grpId="0" animBg="1"/>
      <p:bldP spid="18" grpId="0" animBg="1"/>
      <p:bldP spid="921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body" idx="1"/>
          </p:nvPr>
        </p:nvSpPr>
        <p:spPr>
          <a:xfrm>
            <a:off x="457200" y="1600200"/>
            <a:ext cx="8229600" cy="2338388"/>
          </a:xfrm>
        </p:spPr>
        <p:txBody>
          <a:bodyPr/>
          <a:lstStyle/>
          <a:p>
            <a:pPr>
              <a:lnSpc>
                <a:spcPct val="90000"/>
              </a:lnSpc>
              <a:spcBef>
                <a:spcPct val="0"/>
              </a:spcBef>
            </a:pPr>
            <a:r>
              <a:rPr lang="en-US" altLang="en-US" sz="4000"/>
              <a:t>A budget is an orderly, </a:t>
            </a:r>
          </a:p>
          <a:p>
            <a:pPr>
              <a:lnSpc>
                <a:spcPct val="90000"/>
              </a:lnSpc>
              <a:spcBef>
                <a:spcPct val="0"/>
              </a:spcBef>
            </a:pPr>
            <a:r>
              <a:rPr lang="en-US" altLang="en-US" sz="4000"/>
              <a:t>time-consuming, and methodical way to discover there is not enough money to go around.</a:t>
            </a:r>
          </a:p>
        </p:txBody>
      </p:sp>
    </p:spTree>
    <p:extLst>
      <p:ext uri="{BB962C8B-B14F-4D97-AF65-F5344CB8AC3E}">
        <p14:creationId xmlns:p14="http://schemas.microsoft.com/office/powerpoint/2010/main" val="1043752000"/>
      </p:ext>
    </p:extLst>
  </p:cSld>
  <p:clrMapOvr>
    <a:masterClrMapping/>
  </p:clrMapOvr>
  <p:transition advClick="0" advTm="12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body" sz="half" idx="2"/>
          </p:nvPr>
        </p:nvSpPr>
        <p:spPr>
          <a:xfrm>
            <a:off x="304800" y="1676400"/>
            <a:ext cx="8534400" cy="2667000"/>
          </a:xfrm>
        </p:spPr>
        <p:txBody>
          <a:bodyPr/>
          <a:lstStyle/>
          <a:p>
            <a:pPr marL="0" indent="0">
              <a:spcBef>
                <a:spcPct val="0"/>
              </a:spcBef>
            </a:pPr>
            <a:r>
              <a:rPr lang="en-US" altLang="en-US" sz="4000"/>
              <a:t>When your outgo </a:t>
            </a:r>
            <a:br>
              <a:rPr lang="en-US" altLang="en-US" sz="4000"/>
            </a:br>
            <a:r>
              <a:rPr lang="en-US" altLang="en-US" sz="4000"/>
              <a:t>exceeds your income,</a:t>
            </a:r>
            <a:br>
              <a:rPr lang="en-US" altLang="en-US" sz="4000"/>
            </a:br>
            <a:r>
              <a:rPr lang="en-US" altLang="en-US" sz="4000"/>
              <a:t> your upkeep </a:t>
            </a:r>
            <a:br>
              <a:rPr lang="en-US" altLang="en-US" sz="4000"/>
            </a:br>
            <a:r>
              <a:rPr lang="en-US" altLang="en-US" sz="4000"/>
              <a:t>will be your downfall!</a:t>
            </a:r>
          </a:p>
        </p:txBody>
      </p:sp>
    </p:spTree>
    <p:extLst>
      <p:ext uri="{BB962C8B-B14F-4D97-AF65-F5344CB8AC3E}">
        <p14:creationId xmlns:p14="http://schemas.microsoft.com/office/powerpoint/2010/main" val="2277403343"/>
      </p:ext>
    </p:extLst>
  </p:cSld>
  <p:clrMapOvr>
    <a:masterClrMapping/>
  </p:clrMapOvr>
  <p:transition advClick="0" advTm="12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3"/>
          <p:cNvSpPr>
            <a:spLocks noGrp="1" noChangeArrowheads="1"/>
          </p:cNvSpPr>
          <p:nvPr>
            <p:ph type="body" idx="1"/>
          </p:nvPr>
        </p:nvSpPr>
        <p:spPr/>
        <p:txBody>
          <a:bodyPr/>
          <a:lstStyle/>
          <a:p>
            <a:r>
              <a:rPr lang="en-US" altLang="en-US"/>
              <a:t>“If you’re giving while you’re living, then you’re knowing where it’s going.”</a:t>
            </a:r>
          </a:p>
        </p:txBody>
      </p:sp>
    </p:spTree>
    <p:extLst>
      <p:ext uri="{BB962C8B-B14F-4D97-AF65-F5344CB8AC3E}">
        <p14:creationId xmlns:p14="http://schemas.microsoft.com/office/powerpoint/2010/main" val="329271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Rectangle 3"/>
          <p:cNvSpPr>
            <a:spLocks noGrp="1" noChangeArrowheads="1"/>
          </p:cNvSpPr>
          <p:nvPr>
            <p:ph type="body" idx="1"/>
          </p:nvPr>
        </p:nvSpPr>
        <p:spPr/>
        <p:txBody>
          <a:bodyPr/>
          <a:lstStyle/>
          <a:p>
            <a:r>
              <a:rPr lang="en-US" altLang="en-US"/>
              <a:t>“Make all you can, save all you can, give all you can.” </a:t>
            </a:r>
          </a:p>
          <a:p>
            <a:endParaRPr lang="en-US" altLang="en-US"/>
          </a:p>
          <a:p>
            <a:r>
              <a:rPr lang="en-US" altLang="en-US"/>
              <a:t>Wesley</a:t>
            </a:r>
          </a:p>
        </p:txBody>
      </p:sp>
    </p:spTree>
    <p:extLst>
      <p:ext uri="{BB962C8B-B14F-4D97-AF65-F5344CB8AC3E}">
        <p14:creationId xmlns:p14="http://schemas.microsoft.com/office/powerpoint/2010/main" val="85342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body" idx="1"/>
          </p:nvPr>
        </p:nvSpPr>
        <p:spPr>
          <a:xfrm>
            <a:off x="304800" y="2057400"/>
            <a:ext cx="8610600" cy="2514600"/>
          </a:xfrm>
        </p:spPr>
        <p:txBody>
          <a:bodyPr/>
          <a:lstStyle/>
          <a:p>
            <a:pPr>
              <a:spcBef>
                <a:spcPct val="0"/>
              </a:spcBef>
            </a:pPr>
            <a:r>
              <a:rPr lang="en-US" sz="4000"/>
              <a:t>When you think no one cares you’re alive, try missing a couple of </a:t>
            </a:r>
          </a:p>
          <a:p>
            <a:pPr>
              <a:spcBef>
                <a:spcPct val="0"/>
              </a:spcBef>
            </a:pPr>
            <a:r>
              <a:rPr lang="en-US" sz="4000"/>
              <a:t>car payments.</a:t>
            </a:r>
          </a:p>
        </p:txBody>
      </p:sp>
    </p:spTree>
    <p:extLst>
      <p:ext uri="{BB962C8B-B14F-4D97-AF65-F5344CB8AC3E}">
        <p14:creationId xmlns:p14="http://schemas.microsoft.com/office/powerpoint/2010/main" val="93103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body" idx="1"/>
          </p:nvPr>
        </p:nvSpPr>
        <p:spPr>
          <a:xfrm>
            <a:off x="228600" y="2286000"/>
            <a:ext cx="8763000" cy="1447800"/>
          </a:xfrm>
        </p:spPr>
        <p:txBody>
          <a:bodyPr/>
          <a:lstStyle/>
          <a:p>
            <a:pPr marL="0" indent="0">
              <a:spcBef>
                <a:spcPct val="0"/>
              </a:spcBef>
            </a:pPr>
            <a:r>
              <a:rPr lang="en-US" sz="4000"/>
              <a:t>We always pay dearly for chasing after what is cheap.</a:t>
            </a:r>
            <a:br>
              <a:rPr lang="en-US" sz="4000"/>
            </a:br>
            <a:r>
              <a:rPr lang="en-US" sz="4000"/>
              <a:t/>
            </a:r>
            <a:br>
              <a:rPr lang="en-US" sz="4000"/>
            </a:br>
            <a:r>
              <a:rPr lang="en-US"/>
              <a:t>Alexander Solzhenitsyn</a:t>
            </a:r>
          </a:p>
        </p:txBody>
      </p:sp>
    </p:spTree>
    <p:extLst>
      <p:ext uri="{BB962C8B-B14F-4D97-AF65-F5344CB8AC3E}">
        <p14:creationId xmlns:p14="http://schemas.microsoft.com/office/powerpoint/2010/main" val="293974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body" idx="1"/>
          </p:nvPr>
        </p:nvSpPr>
        <p:spPr>
          <a:xfrm>
            <a:off x="304800" y="838200"/>
            <a:ext cx="8407400" cy="4171950"/>
          </a:xfrm>
        </p:spPr>
        <p:txBody>
          <a:bodyPr/>
          <a:lstStyle/>
          <a:p>
            <a:pPr>
              <a:spcBef>
                <a:spcPct val="0"/>
              </a:spcBef>
            </a:pPr>
            <a:endParaRPr lang="en-US" sz="4000"/>
          </a:p>
          <a:p>
            <a:pPr>
              <a:spcBef>
                <a:spcPct val="0"/>
              </a:spcBef>
            </a:pPr>
            <a:r>
              <a:rPr lang="en-US" sz="4000"/>
              <a:t>Some people go over their budgets very carefully every month… Some just go over them!</a:t>
            </a:r>
          </a:p>
        </p:txBody>
      </p:sp>
    </p:spTree>
    <p:extLst>
      <p:ext uri="{BB962C8B-B14F-4D97-AF65-F5344CB8AC3E}">
        <p14:creationId xmlns:p14="http://schemas.microsoft.com/office/powerpoint/2010/main" val="13917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uds">
  <a:themeElements>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70105</TotalTime>
  <Words>556</Words>
  <Application>Microsoft Office PowerPoint</Application>
  <PresentationFormat>On-screen Show (4:3)</PresentationFormat>
  <Paragraphs>61</Paragraphs>
  <Slides>29</Slides>
  <Notes>9</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29</vt:i4>
      </vt:variant>
    </vt:vector>
  </HeadingPairs>
  <TitlesOfParts>
    <vt:vector size="42" baseType="lpstr">
      <vt:lpstr>Arial</vt:lpstr>
      <vt:lpstr>Calibri</vt:lpstr>
      <vt:lpstr>Comic Sans MS</vt:lpstr>
      <vt:lpstr>Goudy Stout</vt:lpstr>
      <vt:lpstr>Tahoma</vt:lpstr>
      <vt:lpstr>Times New Roman</vt:lpstr>
      <vt:lpstr>Wingdings</vt:lpstr>
      <vt:lpstr>Office Theme</vt:lpstr>
      <vt:lpstr>Ocean</vt:lpstr>
      <vt:lpstr>2_Ocean</vt:lpstr>
      <vt:lpstr>Clouds</vt:lpstr>
      <vt:lpstr>Curtain Call</vt:lpstr>
      <vt:lpstr>1_Curtain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 van Rensburg</dc:creator>
  <cp:lastModifiedBy>Gert van Rensburg</cp:lastModifiedBy>
  <cp:revision>76</cp:revision>
  <dcterms:created xsi:type="dcterms:W3CDTF">2013-10-16T09:23:45Z</dcterms:created>
  <dcterms:modified xsi:type="dcterms:W3CDTF">2018-09-23T04:29:44Z</dcterms:modified>
</cp:coreProperties>
</file>