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347" r:id="rId3"/>
    <p:sldId id="289" r:id="rId4"/>
    <p:sldId id="290" r:id="rId5"/>
    <p:sldId id="277" r:id="rId6"/>
    <p:sldId id="265" r:id="rId7"/>
    <p:sldId id="278" r:id="rId8"/>
    <p:sldId id="329" r:id="rId9"/>
    <p:sldId id="264" r:id="rId10"/>
    <p:sldId id="266" r:id="rId11"/>
    <p:sldId id="268" r:id="rId12"/>
    <p:sldId id="331" r:id="rId13"/>
    <p:sldId id="332" r:id="rId14"/>
    <p:sldId id="333" r:id="rId15"/>
    <p:sldId id="334" r:id="rId16"/>
    <p:sldId id="337" r:id="rId17"/>
    <p:sldId id="336" r:id="rId18"/>
    <p:sldId id="335" r:id="rId19"/>
    <p:sldId id="296" r:id="rId20"/>
    <p:sldId id="344" r:id="rId21"/>
    <p:sldId id="338" r:id="rId22"/>
    <p:sldId id="294" r:id="rId23"/>
    <p:sldId id="293" r:id="rId24"/>
    <p:sldId id="295" r:id="rId25"/>
    <p:sldId id="300" r:id="rId26"/>
    <p:sldId id="298" r:id="rId27"/>
    <p:sldId id="301" r:id="rId28"/>
    <p:sldId id="345" r:id="rId29"/>
    <p:sldId id="346" r:id="rId30"/>
    <p:sldId id="299" r:id="rId31"/>
    <p:sldId id="269" r:id="rId32"/>
    <p:sldId id="343" r:id="rId33"/>
    <p:sldId id="267" r:id="rId34"/>
    <p:sldId id="281" r:id="rId35"/>
    <p:sldId id="284" r:id="rId36"/>
    <p:sldId id="282" r:id="rId37"/>
    <p:sldId id="285" r:id="rId38"/>
    <p:sldId id="287" r:id="rId39"/>
    <p:sldId id="288" r:id="rId40"/>
    <p:sldId id="283" r:id="rId41"/>
    <p:sldId id="292" r:id="rId42"/>
    <p:sldId id="258" r:id="rId43"/>
    <p:sldId id="276" r:id="rId44"/>
    <p:sldId id="340" r:id="rId45"/>
    <p:sldId id="279" r:id="rId46"/>
    <p:sldId id="341" r:id="rId47"/>
    <p:sldId id="280" r:id="rId48"/>
    <p:sldId id="291" r:id="rId49"/>
    <p:sldId id="330" r:id="rId50"/>
    <p:sldId id="273" r:id="rId51"/>
    <p:sldId id="274" r:id="rId52"/>
    <p:sldId id="275" r:id="rId53"/>
    <p:sldId id="261" r:id="rId5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000066"/>
    <a:srgbClr val="A50021"/>
    <a:srgbClr val="CC0000"/>
    <a:srgbClr val="FF3300"/>
    <a:srgbClr val="FF6600"/>
    <a:srgbClr val="CC99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97" autoAdjust="0"/>
    <p:restoredTop sz="87887" autoAdjust="0"/>
  </p:normalViewPr>
  <p:slideViewPr>
    <p:cSldViewPr>
      <p:cViewPr varScale="1">
        <p:scale>
          <a:sx n="84" d="100"/>
          <a:sy n="84" d="100"/>
        </p:scale>
        <p:origin x="6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593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93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593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D638E1D-EE9D-4293-BD4C-8362DB9C5CEB}" type="slidenum">
              <a:rPr lang="en-GB" altLang="en-US"/>
              <a:pPr>
                <a:defRPr/>
              </a:pPr>
              <a:t>‹#›</a:t>
            </a:fld>
            <a:endParaRPr lang="en-GB" altLang="en-US"/>
          </a:p>
        </p:txBody>
      </p:sp>
    </p:spTree>
    <p:extLst>
      <p:ext uri="{BB962C8B-B14F-4D97-AF65-F5344CB8AC3E}">
        <p14:creationId xmlns:p14="http://schemas.microsoft.com/office/powerpoint/2010/main" val="6295388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E680139-4F89-4FA9-A2C6-59E597A45B2F}" type="slidenum">
              <a:rPr lang="en-GB" altLang="en-US"/>
              <a:pPr>
                <a:spcBef>
                  <a:spcPct val="0"/>
                </a:spcBef>
              </a:pPr>
              <a:t>1</a:t>
            </a:fld>
            <a:endParaRPr lang="en-GB" altLang="en-US"/>
          </a:p>
        </p:txBody>
      </p:sp>
    </p:spTree>
    <p:extLst>
      <p:ext uri="{BB962C8B-B14F-4D97-AF65-F5344CB8AC3E}">
        <p14:creationId xmlns:p14="http://schemas.microsoft.com/office/powerpoint/2010/main" val="801249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A21807F-E536-4F43-8282-F41D53CA4C66}" type="slidenum">
              <a:rPr lang="en-GB" altLang="en-US"/>
              <a:pPr>
                <a:spcBef>
                  <a:spcPct val="0"/>
                </a:spcBef>
              </a:pPr>
              <a:t>10</a:t>
            </a:fld>
            <a:endParaRPr lang="en-GB" altLang="en-US"/>
          </a:p>
        </p:txBody>
      </p:sp>
    </p:spTree>
    <p:extLst>
      <p:ext uri="{BB962C8B-B14F-4D97-AF65-F5344CB8AC3E}">
        <p14:creationId xmlns:p14="http://schemas.microsoft.com/office/powerpoint/2010/main" val="3238702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0674514-35B5-4600-9FA6-29243D26B998}" type="slidenum">
              <a:rPr lang="en-GB" altLang="en-US"/>
              <a:pPr>
                <a:spcBef>
                  <a:spcPct val="0"/>
                </a:spcBef>
              </a:pPr>
              <a:t>11</a:t>
            </a:fld>
            <a:endParaRPr lang="en-GB" altLang="en-US"/>
          </a:p>
        </p:txBody>
      </p:sp>
    </p:spTree>
    <p:extLst>
      <p:ext uri="{BB962C8B-B14F-4D97-AF65-F5344CB8AC3E}">
        <p14:creationId xmlns:p14="http://schemas.microsoft.com/office/powerpoint/2010/main" val="1531172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E93200-8E89-452C-91D0-51E3CC5058AC}" type="slidenum">
              <a:rPr lang="en-GB" altLang="en-US"/>
              <a:pPr>
                <a:spcBef>
                  <a:spcPct val="0"/>
                </a:spcBef>
              </a:pPr>
              <a:t>12</a:t>
            </a:fld>
            <a:endParaRPr lang="en-GB" altLang="en-US"/>
          </a:p>
        </p:txBody>
      </p:sp>
    </p:spTree>
    <p:extLst>
      <p:ext uri="{BB962C8B-B14F-4D97-AF65-F5344CB8AC3E}">
        <p14:creationId xmlns:p14="http://schemas.microsoft.com/office/powerpoint/2010/main" val="2858135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4C362C-EFF0-45B6-92FB-62B7488B0B1D}" type="slidenum">
              <a:rPr lang="en-GB" altLang="en-US"/>
              <a:pPr>
                <a:spcBef>
                  <a:spcPct val="0"/>
                </a:spcBef>
              </a:pPr>
              <a:t>13</a:t>
            </a:fld>
            <a:endParaRPr lang="en-GB" altLang="en-US"/>
          </a:p>
        </p:txBody>
      </p:sp>
    </p:spTree>
    <p:extLst>
      <p:ext uri="{BB962C8B-B14F-4D97-AF65-F5344CB8AC3E}">
        <p14:creationId xmlns:p14="http://schemas.microsoft.com/office/powerpoint/2010/main" val="1014811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9F6BEBD-4205-4B16-AA44-A7C0CC513687}" type="slidenum">
              <a:rPr lang="en-GB" altLang="en-US"/>
              <a:pPr>
                <a:spcBef>
                  <a:spcPct val="0"/>
                </a:spcBef>
              </a:pPr>
              <a:t>14</a:t>
            </a:fld>
            <a:endParaRPr lang="en-GB" altLang="en-US"/>
          </a:p>
        </p:txBody>
      </p:sp>
    </p:spTree>
    <p:extLst>
      <p:ext uri="{BB962C8B-B14F-4D97-AF65-F5344CB8AC3E}">
        <p14:creationId xmlns:p14="http://schemas.microsoft.com/office/powerpoint/2010/main" val="2347727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E966093-B1DC-4D5B-858D-750501F4C24A}" type="slidenum">
              <a:rPr lang="en-GB" altLang="en-US"/>
              <a:pPr>
                <a:spcBef>
                  <a:spcPct val="0"/>
                </a:spcBef>
              </a:pPr>
              <a:t>15</a:t>
            </a:fld>
            <a:endParaRPr lang="en-GB" altLang="en-US"/>
          </a:p>
        </p:txBody>
      </p:sp>
    </p:spTree>
    <p:extLst>
      <p:ext uri="{BB962C8B-B14F-4D97-AF65-F5344CB8AC3E}">
        <p14:creationId xmlns:p14="http://schemas.microsoft.com/office/powerpoint/2010/main" val="2424902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8A4B32-C8CC-47D0-826C-58C6D89C2AD5}" type="slidenum">
              <a:rPr lang="en-GB" altLang="en-US"/>
              <a:pPr>
                <a:spcBef>
                  <a:spcPct val="0"/>
                </a:spcBef>
              </a:pPr>
              <a:t>16</a:t>
            </a:fld>
            <a:endParaRPr lang="en-GB" altLang="en-US"/>
          </a:p>
        </p:txBody>
      </p:sp>
    </p:spTree>
    <p:extLst>
      <p:ext uri="{BB962C8B-B14F-4D97-AF65-F5344CB8AC3E}">
        <p14:creationId xmlns:p14="http://schemas.microsoft.com/office/powerpoint/2010/main" val="974525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5FC841-AE83-4CAB-A5F2-B78292C33FC9}" type="slidenum">
              <a:rPr lang="en-GB" altLang="en-US"/>
              <a:pPr>
                <a:spcBef>
                  <a:spcPct val="0"/>
                </a:spcBef>
              </a:pPr>
              <a:t>17</a:t>
            </a:fld>
            <a:endParaRPr lang="en-GB" altLang="en-US"/>
          </a:p>
        </p:txBody>
      </p:sp>
    </p:spTree>
    <p:extLst>
      <p:ext uri="{BB962C8B-B14F-4D97-AF65-F5344CB8AC3E}">
        <p14:creationId xmlns:p14="http://schemas.microsoft.com/office/powerpoint/2010/main" val="2400388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3A52E3C-A29E-4C0F-8FE3-ED4EB609687C}" type="slidenum">
              <a:rPr lang="en-GB" altLang="en-US"/>
              <a:pPr>
                <a:spcBef>
                  <a:spcPct val="0"/>
                </a:spcBef>
              </a:pPr>
              <a:t>18</a:t>
            </a:fld>
            <a:endParaRPr lang="en-GB" altLang="en-US"/>
          </a:p>
        </p:txBody>
      </p:sp>
    </p:spTree>
    <p:extLst>
      <p:ext uri="{BB962C8B-B14F-4D97-AF65-F5344CB8AC3E}">
        <p14:creationId xmlns:p14="http://schemas.microsoft.com/office/powerpoint/2010/main" val="3401250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52F623-5847-4D3A-99D8-1E9536F55642}" type="slidenum">
              <a:rPr lang="en-GB" altLang="en-US"/>
              <a:pPr>
                <a:spcBef>
                  <a:spcPct val="0"/>
                </a:spcBef>
              </a:pPr>
              <a:t>19</a:t>
            </a:fld>
            <a:endParaRPr lang="en-GB" altLang="en-US"/>
          </a:p>
        </p:txBody>
      </p:sp>
    </p:spTree>
    <p:extLst>
      <p:ext uri="{BB962C8B-B14F-4D97-AF65-F5344CB8AC3E}">
        <p14:creationId xmlns:p14="http://schemas.microsoft.com/office/powerpoint/2010/main" val="2573502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hangingPunct="0"/>
            <a:fld id="{287C3168-745F-4F4F-89D8-538403E46918}" type="slidenum">
              <a:rPr lang="en-GB" altLang="en-US">
                <a:solidFill>
                  <a:srgbClr val="000000"/>
                </a:solidFill>
              </a:rPr>
              <a:pPr eaLnBrk="0" hangingPunct="0"/>
              <a:t>2</a:t>
            </a:fld>
            <a:endParaRPr lang="en-GB" altLang="en-US">
              <a:solidFill>
                <a:srgbClr val="000000"/>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994803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E20CB84-709C-4370-B92F-4031387C4F34}" type="slidenum">
              <a:rPr lang="en-GB" altLang="en-US"/>
              <a:pPr>
                <a:spcBef>
                  <a:spcPct val="0"/>
                </a:spcBef>
              </a:pPr>
              <a:t>20</a:t>
            </a:fld>
            <a:endParaRPr lang="en-GB" altLang="en-US"/>
          </a:p>
        </p:txBody>
      </p:sp>
    </p:spTree>
    <p:extLst>
      <p:ext uri="{BB962C8B-B14F-4D97-AF65-F5344CB8AC3E}">
        <p14:creationId xmlns:p14="http://schemas.microsoft.com/office/powerpoint/2010/main" val="552828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88CDBF4-1E7F-40BB-BA77-79DC53B5C8E0}" type="slidenum">
              <a:rPr lang="en-GB" altLang="en-US"/>
              <a:pPr>
                <a:spcBef>
                  <a:spcPct val="0"/>
                </a:spcBef>
              </a:pPr>
              <a:t>21</a:t>
            </a:fld>
            <a:endParaRPr lang="en-GB" altLang="en-US"/>
          </a:p>
        </p:txBody>
      </p:sp>
    </p:spTree>
    <p:extLst>
      <p:ext uri="{BB962C8B-B14F-4D97-AF65-F5344CB8AC3E}">
        <p14:creationId xmlns:p14="http://schemas.microsoft.com/office/powerpoint/2010/main" val="1181368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5414FC-4190-481F-98A4-D5E4C4CD537D}" type="slidenum">
              <a:rPr lang="en-GB" altLang="en-US"/>
              <a:pPr>
                <a:spcBef>
                  <a:spcPct val="0"/>
                </a:spcBef>
              </a:pPr>
              <a:t>22</a:t>
            </a:fld>
            <a:endParaRPr lang="en-GB" altLang="en-US"/>
          </a:p>
        </p:txBody>
      </p:sp>
    </p:spTree>
    <p:extLst>
      <p:ext uri="{BB962C8B-B14F-4D97-AF65-F5344CB8AC3E}">
        <p14:creationId xmlns:p14="http://schemas.microsoft.com/office/powerpoint/2010/main" val="2923433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2156BA-A9D8-4141-8751-0A542884E0C3}" type="slidenum">
              <a:rPr lang="en-GB" altLang="en-US"/>
              <a:pPr>
                <a:spcBef>
                  <a:spcPct val="0"/>
                </a:spcBef>
              </a:pPr>
              <a:t>23</a:t>
            </a:fld>
            <a:endParaRPr lang="en-GB" altLang="en-US"/>
          </a:p>
        </p:txBody>
      </p:sp>
    </p:spTree>
    <p:extLst>
      <p:ext uri="{BB962C8B-B14F-4D97-AF65-F5344CB8AC3E}">
        <p14:creationId xmlns:p14="http://schemas.microsoft.com/office/powerpoint/2010/main" val="1897991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8C0F9D-469D-43BC-BCA3-5FEEB4595851}" type="slidenum">
              <a:rPr lang="en-GB" altLang="en-US"/>
              <a:pPr>
                <a:spcBef>
                  <a:spcPct val="0"/>
                </a:spcBef>
              </a:pPr>
              <a:t>24</a:t>
            </a:fld>
            <a:endParaRPr lang="en-GB" altLang="en-US"/>
          </a:p>
        </p:txBody>
      </p:sp>
    </p:spTree>
    <p:extLst>
      <p:ext uri="{BB962C8B-B14F-4D97-AF65-F5344CB8AC3E}">
        <p14:creationId xmlns:p14="http://schemas.microsoft.com/office/powerpoint/2010/main" val="3916856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ABFE840-0D46-4599-8BB4-18900B213715}" type="slidenum">
              <a:rPr lang="en-GB" altLang="en-US"/>
              <a:pPr>
                <a:spcBef>
                  <a:spcPct val="0"/>
                </a:spcBef>
              </a:pPr>
              <a:t>25</a:t>
            </a:fld>
            <a:endParaRPr lang="en-GB" altLang="en-US"/>
          </a:p>
        </p:txBody>
      </p:sp>
    </p:spTree>
    <p:extLst>
      <p:ext uri="{BB962C8B-B14F-4D97-AF65-F5344CB8AC3E}">
        <p14:creationId xmlns:p14="http://schemas.microsoft.com/office/powerpoint/2010/main" val="27409396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769FE2-1B62-40AE-B861-14C0E6F426D3}" type="slidenum">
              <a:rPr lang="en-GB" altLang="en-US"/>
              <a:pPr>
                <a:spcBef>
                  <a:spcPct val="0"/>
                </a:spcBef>
              </a:pPr>
              <a:t>26</a:t>
            </a:fld>
            <a:endParaRPr lang="en-GB" altLang="en-US"/>
          </a:p>
        </p:txBody>
      </p:sp>
    </p:spTree>
    <p:extLst>
      <p:ext uri="{BB962C8B-B14F-4D97-AF65-F5344CB8AC3E}">
        <p14:creationId xmlns:p14="http://schemas.microsoft.com/office/powerpoint/2010/main" val="968187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1A4635-C62F-423B-AFE8-88DB8230C198}" type="slidenum">
              <a:rPr lang="en-GB" altLang="en-US"/>
              <a:pPr>
                <a:spcBef>
                  <a:spcPct val="0"/>
                </a:spcBef>
              </a:pPr>
              <a:t>27</a:t>
            </a:fld>
            <a:endParaRPr lang="en-GB" altLang="en-US"/>
          </a:p>
        </p:txBody>
      </p:sp>
    </p:spTree>
    <p:extLst>
      <p:ext uri="{BB962C8B-B14F-4D97-AF65-F5344CB8AC3E}">
        <p14:creationId xmlns:p14="http://schemas.microsoft.com/office/powerpoint/2010/main" val="7019477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2B5008-3B58-4BE1-95D3-B5F1865420F8}" type="slidenum">
              <a:rPr lang="en-GB" altLang="en-US"/>
              <a:pPr>
                <a:spcBef>
                  <a:spcPct val="0"/>
                </a:spcBef>
              </a:pPr>
              <a:t>28</a:t>
            </a:fld>
            <a:endParaRPr lang="en-GB" altLang="en-US"/>
          </a:p>
        </p:txBody>
      </p:sp>
    </p:spTree>
    <p:extLst>
      <p:ext uri="{BB962C8B-B14F-4D97-AF65-F5344CB8AC3E}">
        <p14:creationId xmlns:p14="http://schemas.microsoft.com/office/powerpoint/2010/main" val="4163993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A42395-09D2-4E57-8E1F-27E8A0657E15}" type="slidenum">
              <a:rPr lang="en-GB" altLang="en-US"/>
              <a:pPr>
                <a:spcBef>
                  <a:spcPct val="0"/>
                </a:spcBef>
              </a:pPr>
              <a:t>29</a:t>
            </a:fld>
            <a:endParaRPr lang="en-GB" altLang="en-US"/>
          </a:p>
        </p:txBody>
      </p:sp>
    </p:spTree>
    <p:extLst>
      <p:ext uri="{BB962C8B-B14F-4D97-AF65-F5344CB8AC3E}">
        <p14:creationId xmlns:p14="http://schemas.microsoft.com/office/powerpoint/2010/main" val="2103846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D0EDFBA-7374-468D-8BE5-7E1BC6D3908A}" type="slidenum">
              <a:rPr lang="en-GB" altLang="en-US"/>
              <a:pPr>
                <a:spcBef>
                  <a:spcPct val="0"/>
                </a:spcBef>
              </a:pPr>
              <a:t>3</a:t>
            </a:fld>
            <a:endParaRPr lang="en-GB" altLang="en-US"/>
          </a:p>
        </p:txBody>
      </p:sp>
    </p:spTree>
    <p:extLst>
      <p:ext uri="{BB962C8B-B14F-4D97-AF65-F5344CB8AC3E}">
        <p14:creationId xmlns:p14="http://schemas.microsoft.com/office/powerpoint/2010/main" val="24808549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D20B67-BE0A-4252-B3C9-A9FBEB582540}" type="slidenum">
              <a:rPr lang="en-GB" altLang="en-US"/>
              <a:pPr>
                <a:spcBef>
                  <a:spcPct val="0"/>
                </a:spcBef>
              </a:pPr>
              <a:t>30</a:t>
            </a:fld>
            <a:endParaRPr lang="en-GB" altLang="en-US"/>
          </a:p>
        </p:txBody>
      </p:sp>
    </p:spTree>
    <p:extLst>
      <p:ext uri="{BB962C8B-B14F-4D97-AF65-F5344CB8AC3E}">
        <p14:creationId xmlns:p14="http://schemas.microsoft.com/office/powerpoint/2010/main" val="39148071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EB11C96-0B9E-44AA-84A1-B9134E9ABB25}" type="slidenum">
              <a:rPr lang="en-GB" altLang="en-US"/>
              <a:pPr>
                <a:spcBef>
                  <a:spcPct val="0"/>
                </a:spcBef>
              </a:pPr>
              <a:t>31</a:t>
            </a:fld>
            <a:endParaRPr lang="en-GB" altLang="en-US"/>
          </a:p>
        </p:txBody>
      </p:sp>
    </p:spTree>
    <p:extLst>
      <p:ext uri="{BB962C8B-B14F-4D97-AF65-F5344CB8AC3E}">
        <p14:creationId xmlns:p14="http://schemas.microsoft.com/office/powerpoint/2010/main" val="2922660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32ED2E-BDD8-4D0A-B17B-455BF4116B01}" type="slidenum">
              <a:rPr lang="en-GB" altLang="en-US"/>
              <a:pPr>
                <a:spcBef>
                  <a:spcPct val="0"/>
                </a:spcBef>
              </a:pPr>
              <a:t>32</a:t>
            </a:fld>
            <a:endParaRPr lang="en-GB" altLang="en-US"/>
          </a:p>
        </p:txBody>
      </p:sp>
    </p:spTree>
    <p:extLst>
      <p:ext uri="{BB962C8B-B14F-4D97-AF65-F5344CB8AC3E}">
        <p14:creationId xmlns:p14="http://schemas.microsoft.com/office/powerpoint/2010/main" val="2664243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2773E1-2B3E-456A-BF23-573DE17BA75A}" type="slidenum">
              <a:rPr lang="en-GB" altLang="en-US"/>
              <a:pPr>
                <a:spcBef>
                  <a:spcPct val="0"/>
                </a:spcBef>
              </a:pPr>
              <a:t>33</a:t>
            </a:fld>
            <a:endParaRPr lang="en-GB" altLang="en-US"/>
          </a:p>
        </p:txBody>
      </p:sp>
    </p:spTree>
    <p:extLst>
      <p:ext uri="{BB962C8B-B14F-4D97-AF65-F5344CB8AC3E}">
        <p14:creationId xmlns:p14="http://schemas.microsoft.com/office/powerpoint/2010/main" val="26462742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EF2C9E-D6C2-4E48-BC6F-98A5C51561EA}" type="slidenum">
              <a:rPr lang="en-GB" altLang="en-US"/>
              <a:pPr>
                <a:spcBef>
                  <a:spcPct val="0"/>
                </a:spcBef>
              </a:pPr>
              <a:t>34</a:t>
            </a:fld>
            <a:endParaRPr lang="en-GB" altLang="en-US"/>
          </a:p>
        </p:txBody>
      </p:sp>
    </p:spTree>
    <p:extLst>
      <p:ext uri="{BB962C8B-B14F-4D97-AF65-F5344CB8AC3E}">
        <p14:creationId xmlns:p14="http://schemas.microsoft.com/office/powerpoint/2010/main" val="12606966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5E05FE-2074-4F3B-91BA-775C9E74DF6B}" type="slidenum">
              <a:rPr lang="en-GB" altLang="en-US"/>
              <a:pPr>
                <a:spcBef>
                  <a:spcPct val="0"/>
                </a:spcBef>
              </a:pPr>
              <a:t>35</a:t>
            </a:fld>
            <a:endParaRPr lang="en-GB" altLang="en-US"/>
          </a:p>
        </p:txBody>
      </p:sp>
    </p:spTree>
    <p:extLst>
      <p:ext uri="{BB962C8B-B14F-4D97-AF65-F5344CB8AC3E}">
        <p14:creationId xmlns:p14="http://schemas.microsoft.com/office/powerpoint/2010/main" val="3482555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5F0F47A-0981-4B7B-963A-CDC32C611DC7}" type="slidenum">
              <a:rPr lang="en-GB" altLang="en-US"/>
              <a:pPr>
                <a:spcBef>
                  <a:spcPct val="0"/>
                </a:spcBef>
              </a:pPr>
              <a:t>36</a:t>
            </a:fld>
            <a:endParaRPr lang="en-GB" altLang="en-US"/>
          </a:p>
        </p:txBody>
      </p:sp>
    </p:spTree>
    <p:extLst>
      <p:ext uri="{BB962C8B-B14F-4D97-AF65-F5344CB8AC3E}">
        <p14:creationId xmlns:p14="http://schemas.microsoft.com/office/powerpoint/2010/main" val="13159974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4DBA6D-D961-4CD0-B89A-D6DBE4DFB07E}" type="slidenum">
              <a:rPr lang="en-GB" altLang="en-US"/>
              <a:pPr>
                <a:spcBef>
                  <a:spcPct val="0"/>
                </a:spcBef>
              </a:pPr>
              <a:t>37</a:t>
            </a:fld>
            <a:endParaRPr lang="en-GB" altLang="en-US"/>
          </a:p>
        </p:txBody>
      </p:sp>
    </p:spTree>
    <p:extLst>
      <p:ext uri="{BB962C8B-B14F-4D97-AF65-F5344CB8AC3E}">
        <p14:creationId xmlns:p14="http://schemas.microsoft.com/office/powerpoint/2010/main" val="19511765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FE88F0B-7C0F-47AA-A3C6-A10BF2823B97}" type="slidenum">
              <a:rPr lang="en-GB" altLang="en-US"/>
              <a:pPr>
                <a:spcBef>
                  <a:spcPct val="0"/>
                </a:spcBef>
              </a:pPr>
              <a:t>38</a:t>
            </a:fld>
            <a:endParaRPr lang="en-GB" altLang="en-US"/>
          </a:p>
        </p:txBody>
      </p:sp>
    </p:spTree>
    <p:extLst>
      <p:ext uri="{BB962C8B-B14F-4D97-AF65-F5344CB8AC3E}">
        <p14:creationId xmlns:p14="http://schemas.microsoft.com/office/powerpoint/2010/main" val="37765201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57C7F8F-717B-4F7D-89CD-DAEE04662E39}" type="slidenum">
              <a:rPr lang="en-GB" altLang="en-US"/>
              <a:pPr>
                <a:spcBef>
                  <a:spcPct val="0"/>
                </a:spcBef>
              </a:pPr>
              <a:t>39</a:t>
            </a:fld>
            <a:endParaRPr lang="en-GB" altLang="en-US"/>
          </a:p>
        </p:txBody>
      </p:sp>
    </p:spTree>
    <p:extLst>
      <p:ext uri="{BB962C8B-B14F-4D97-AF65-F5344CB8AC3E}">
        <p14:creationId xmlns:p14="http://schemas.microsoft.com/office/powerpoint/2010/main" val="3775612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B89CF6-02D0-43C0-B1BE-063C1537D221}" type="slidenum">
              <a:rPr lang="en-GB" altLang="en-US"/>
              <a:pPr>
                <a:spcBef>
                  <a:spcPct val="0"/>
                </a:spcBef>
              </a:pPr>
              <a:t>4</a:t>
            </a:fld>
            <a:endParaRPr lang="en-GB" altLang="en-US"/>
          </a:p>
        </p:txBody>
      </p:sp>
    </p:spTree>
    <p:extLst>
      <p:ext uri="{BB962C8B-B14F-4D97-AF65-F5344CB8AC3E}">
        <p14:creationId xmlns:p14="http://schemas.microsoft.com/office/powerpoint/2010/main" val="15657453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9DEB41-64FF-409E-B6ED-B665233881CD}" type="slidenum">
              <a:rPr lang="en-GB" altLang="en-US"/>
              <a:pPr>
                <a:spcBef>
                  <a:spcPct val="0"/>
                </a:spcBef>
              </a:pPr>
              <a:t>40</a:t>
            </a:fld>
            <a:endParaRPr lang="en-GB" altLang="en-US"/>
          </a:p>
        </p:txBody>
      </p:sp>
    </p:spTree>
    <p:extLst>
      <p:ext uri="{BB962C8B-B14F-4D97-AF65-F5344CB8AC3E}">
        <p14:creationId xmlns:p14="http://schemas.microsoft.com/office/powerpoint/2010/main" val="28453746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4003020-BAD9-42E8-B03D-F91C812F0E52}" type="slidenum">
              <a:rPr lang="en-GB" altLang="en-US"/>
              <a:pPr>
                <a:spcBef>
                  <a:spcPct val="0"/>
                </a:spcBef>
              </a:pPr>
              <a:t>41</a:t>
            </a:fld>
            <a:endParaRPr lang="en-GB" altLang="en-US"/>
          </a:p>
        </p:txBody>
      </p:sp>
    </p:spTree>
    <p:extLst>
      <p:ext uri="{BB962C8B-B14F-4D97-AF65-F5344CB8AC3E}">
        <p14:creationId xmlns:p14="http://schemas.microsoft.com/office/powerpoint/2010/main" val="29788309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C04750-8EE4-4738-9B4C-52D8FE55CE97}" type="slidenum">
              <a:rPr lang="en-GB" altLang="en-US"/>
              <a:pPr>
                <a:spcBef>
                  <a:spcPct val="0"/>
                </a:spcBef>
              </a:pPr>
              <a:t>42</a:t>
            </a:fld>
            <a:endParaRPr lang="en-GB" altLang="en-US"/>
          </a:p>
        </p:txBody>
      </p:sp>
    </p:spTree>
    <p:extLst>
      <p:ext uri="{BB962C8B-B14F-4D97-AF65-F5344CB8AC3E}">
        <p14:creationId xmlns:p14="http://schemas.microsoft.com/office/powerpoint/2010/main" val="34898019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CB13A0-4E9E-480B-99D4-7DD09BA4AA35}" type="slidenum">
              <a:rPr lang="en-GB" altLang="en-US"/>
              <a:pPr>
                <a:spcBef>
                  <a:spcPct val="0"/>
                </a:spcBef>
              </a:pPr>
              <a:t>43</a:t>
            </a:fld>
            <a:endParaRPr lang="en-GB" altLang="en-US"/>
          </a:p>
        </p:txBody>
      </p:sp>
    </p:spTree>
    <p:extLst>
      <p:ext uri="{BB962C8B-B14F-4D97-AF65-F5344CB8AC3E}">
        <p14:creationId xmlns:p14="http://schemas.microsoft.com/office/powerpoint/2010/main" val="21089450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3D60A95-79FE-40F2-8EF8-71CABA3342D8}" type="slidenum">
              <a:rPr lang="en-GB" altLang="en-US"/>
              <a:pPr>
                <a:spcBef>
                  <a:spcPct val="0"/>
                </a:spcBef>
              </a:pPr>
              <a:t>44</a:t>
            </a:fld>
            <a:endParaRPr lang="en-GB" altLang="en-US"/>
          </a:p>
        </p:txBody>
      </p:sp>
    </p:spTree>
    <p:extLst>
      <p:ext uri="{BB962C8B-B14F-4D97-AF65-F5344CB8AC3E}">
        <p14:creationId xmlns:p14="http://schemas.microsoft.com/office/powerpoint/2010/main" val="26439887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1541166-7E48-4B7D-B582-E682BBFDD2EE}" type="slidenum">
              <a:rPr lang="en-GB" altLang="en-US"/>
              <a:pPr>
                <a:spcBef>
                  <a:spcPct val="0"/>
                </a:spcBef>
              </a:pPr>
              <a:t>45</a:t>
            </a:fld>
            <a:endParaRPr lang="en-GB" altLang="en-US"/>
          </a:p>
        </p:txBody>
      </p:sp>
    </p:spTree>
    <p:extLst>
      <p:ext uri="{BB962C8B-B14F-4D97-AF65-F5344CB8AC3E}">
        <p14:creationId xmlns:p14="http://schemas.microsoft.com/office/powerpoint/2010/main" val="2166585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065FCC0-3A13-4610-85A7-AA2EABC5AFD4}" type="slidenum">
              <a:rPr lang="en-GB" altLang="en-US"/>
              <a:pPr>
                <a:spcBef>
                  <a:spcPct val="0"/>
                </a:spcBef>
              </a:pPr>
              <a:t>46</a:t>
            </a:fld>
            <a:endParaRPr lang="en-GB" altLang="en-US"/>
          </a:p>
        </p:txBody>
      </p:sp>
    </p:spTree>
    <p:extLst>
      <p:ext uri="{BB962C8B-B14F-4D97-AF65-F5344CB8AC3E}">
        <p14:creationId xmlns:p14="http://schemas.microsoft.com/office/powerpoint/2010/main" val="20942928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B2DF86A-D9A7-4CE2-BC6B-F7D6A77B9319}" type="slidenum">
              <a:rPr lang="en-GB" altLang="en-US"/>
              <a:pPr>
                <a:spcBef>
                  <a:spcPct val="0"/>
                </a:spcBef>
              </a:pPr>
              <a:t>47</a:t>
            </a:fld>
            <a:endParaRPr lang="en-GB" altLang="en-US"/>
          </a:p>
        </p:txBody>
      </p:sp>
    </p:spTree>
    <p:extLst>
      <p:ext uri="{BB962C8B-B14F-4D97-AF65-F5344CB8AC3E}">
        <p14:creationId xmlns:p14="http://schemas.microsoft.com/office/powerpoint/2010/main" val="22373533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0953C41-EE15-481E-B21D-A8A163CB76B0}" type="slidenum">
              <a:rPr lang="en-GB" altLang="en-US"/>
              <a:pPr>
                <a:spcBef>
                  <a:spcPct val="0"/>
                </a:spcBef>
              </a:pPr>
              <a:t>48</a:t>
            </a:fld>
            <a:endParaRPr lang="en-GB" altLang="en-US"/>
          </a:p>
        </p:txBody>
      </p:sp>
    </p:spTree>
    <p:extLst>
      <p:ext uri="{BB962C8B-B14F-4D97-AF65-F5344CB8AC3E}">
        <p14:creationId xmlns:p14="http://schemas.microsoft.com/office/powerpoint/2010/main" val="30427610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9124D81-1112-4A86-B70C-1C6C0A899A22}" type="slidenum">
              <a:rPr lang="en-GB" altLang="en-US"/>
              <a:pPr>
                <a:spcBef>
                  <a:spcPct val="0"/>
                </a:spcBef>
              </a:pPr>
              <a:t>49</a:t>
            </a:fld>
            <a:endParaRPr lang="en-GB" altLang="en-US"/>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3943650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D9F788-44B7-4C11-9A9D-4F478A15FA39}" type="slidenum">
              <a:rPr lang="en-GB" altLang="en-US"/>
              <a:pPr>
                <a:spcBef>
                  <a:spcPct val="0"/>
                </a:spcBef>
              </a:pPr>
              <a:t>5</a:t>
            </a:fld>
            <a:endParaRPr lang="en-GB" altLang="en-US"/>
          </a:p>
        </p:txBody>
      </p:sp>
    </p:spTree>
    <p:extLst>
      <p:ext uri="{BB962C8B-B14F-4D97-AF65-F5344CB8AC3E}">
        <p14:creationId xmlns:p14="http://schemas.microsoft.com/office/powerpoint/2010/main" val="557249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92024ED-563B-4FD9-B47B-F644FDAFDB3C}" type="slidenum">
              <a:rPr lang="en-GB" altLang="en-US"/>
              <a:pPr>
                <a:spcBef>
                  <a:spcPct val="0"/>
                </a:spcBef>
              </a:pPr>
              <a:t>50</a:t>
            </a:fld>
            <a:endParaRPr lang="en-GB" altLang="en-US"/>
          </a:p>
        </p:txBody>
      </p:sp>
    </p:spTree>
    <p:extLst>
      <p:ext uri="{BB962C8B-B14F-4D97-AF65-F5344CB8AC3E}">
        <p14:creationId xmlns:p14="http://schemas.microsoft.com/office/powerpoint/2010/main" val="11593883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53898B-6288-4C45-8678-E94C359251EF}" type="slidenum">
              <a:rPr lang="en-GB" altLang="en-US"/>
              <a:pPr>
                <a:spcBef>
                  <a:spcPct val="0"/>
                </a:spcBef>
              </a:pPr>
              <a:t>51</a:t>
            </a:fld>
            <a:endParaRPr lang="en-GB" altLang="en-US"/>
          </a:p>
        </p:txBody>
      </p:sp>
    </p:spTree>
    <p:extLst>
      <p:ext uri="{BB962C8B-B14F-4D97-AF65-F5344CB8AC3E}">
        <p14:creationId xmlns:p14="http://schemas.microsoft.com/office/powerpoint/2010/main" val="18746424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D6360D8-5A11-4593-AD50-F3D0E00FA186}" type="slidenum">
              <a:rPr lang="en-GB" altLang="en-US"/>
              <a:pPr>
                <a:spcBef>
                  <a:spcPct val="0"/>
                </a:spcBef>
              </a:pPr>
              <a:t>52</a:t>
            </a:fld>
            <a:endParaRPr lang="en-GB" altLang="en-US"/>
          </a:p>
        </p:txBody>
      </p:sp>
    </p:spTree>
    <p:extLst>
      <p:ext uri="{BB962C8B-B14F-4D97-AF65-F5344CB8AC3E}">
        <p14:creationId xmlns:p14="http://schemas.microsoft.com/office/powerpoint/2010/main" val="25237314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8D68F08-2A32-4FC9-8F68-8EDDB112AF7A}" type="slidenum">
              <a:rPr lang="en-GB" altLang="en-US"/>
              <a:pPr>
                <a:spcBef>
                  <a:spcPct val="0"/>
                </a:spcBef>
              </a:pPr>
              <a:t>53</a:t>
            </a:fld>
            <a:endParaRPr lang="en-GB" altLang="en-US"/>
          </a:p>
        </p:txBody>
      </p:sp>
    </p:spTree>
    <p:extLst>
      <p:ext uri="{BB962C8B-B14F-4D97-AF65-F5344CB8AC3E}">
        <p14:creationId xmlns:p14="http://schemas.microsoft.com/office/powerpoint/2010/main" val="564693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EDDE1D-9781-4FD3-9242-F9DFFCC0CBBC}" type="slidenum">
              <a:rPr lang="en-GB" altLang="en-US"/>
              <a:pPr>
                <a:spcBef>
                  <a:spcPct val="0"/>
                </a:spcBef>
              </a:pPr>
              <a:t>6</a:t>
            </a:fld>
            <a:endParaRPr lang="en-GB" altLang="en-US"/>
          </a:p>
        </p:txBody>
      </p:sp>
    </p:spTree>
    <p:extLst>
      <p:ext uri="{BB962C8B-B14F-4D97-AF65-F5344CB8AC3E}">
        <p14:creationId xmlns:p14="http://schemas.microsoft.com/office/powerpoint/2010/main" val="4094270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E5BD9D-12CC-4548-B85D-EBB0909BA1F5}" type="slidenum">
              <a:rPr lang="en-GB" altLang="en-US"/>
              <a:pPr>
                <a:spcBef>
                  <a:spcPct val="0"/>
                </a:spcBef>
              </a:pPr>
              <a:t>7</a:t>
            </a:fld>
            <a:endParaRPr lang="en-GB" altLang="en-US"/>
          </a:p>
        </p:txBody>
      </p:sp>
    </p:spTree>
    <p:extLst>
      <p:ext uri="{BB962C8B-B14F-4D97-AF65-F5344CB8AC3E}">
        <p14:creationId xmlns:p14="http://schemas.microsoft.com/office/powerpoint/2010/main" val="790284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6917AF6-4021-446F-84AF-828BDECF63BA}" type="slidenum">
              <a:rPr lang="en-GB" altLang="en-US"/>
              <a:pPr>
                <a:spcBef>
                  <a:spcPct val="0"/>
                </a:spcBef>
              </a:pPr>
              <a:t>8</a:t>
            </a:fld>
            <a:endParaRPr lang="en-GB"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3918649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8CF02AE-7C76-4F91-83B9-C57D7F83E10D}" type="slidenum">
              <a:rPr lang="en-GB" altLang="en-US"/>
              <a:pPr>
                <a:spcBef>
                  <a:spcPct val="0"/>
                </a:spcBef>
              </a:pPr>
              <a:t>9</a:t>
            </a:fld>
            <a:endParaRPr lang="en-GB" altLang="en-US"/>
          </a:p>
        </p:txBody>
      </p:sp>
    </p:spTree>
    <p:extLst>
      <p:ext uri="{BB962C8B-B14F-4D97-AF65-F5344CB8AC3E}">
        <p14:creationId xmlns:p14="http://schemas.microsoft.com/office/powerpoint/2010/main" val="70573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F3ABAE-414D-42D2-AF2C-C214D7650778}" type="slidenum">
              <a:rPr lang="en-US" altLang="en-US"/>
              <a:pPr>
                <a:defRPr/>
              </a:pPr>
              <a:t>‹#›</a:t>
            </a:fld>
            <a:endParaRPr lang="en-US" altLang="en-US"/>
          </a:p>
        </p:txBody>
      </p:sp>
    </p:spTree>
    <p:extLst>
      <p:ext uri="{BB962C8B-B14F-4D97-AF65-F5344CB8AC3E}">
        <p14:creationId xmlns:p14="http://schemas.microsoft.com/office/powerpoint/2010/main" val="3885228431"/>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A8C1B-BBDD-4212-899D-47BD86C85542}" type="slidenum">
              <a:rPr lang="en-US" altLang="en-US"/>
              <a:pPr>
                <a:defRPr/>
              </a:pPr>
              <a:t>‹#›</a:t>
            </a:fld>
            <a:endParaRPr lang="en-US" altLang="en-US"/>
          </a:p>
        </p:txBody>
      </p:sp>
    </p:spTree>
    <p:extLst>
      <p:ext uri="{BB962C8B-B14F-4D97-AF65-F5344CB8AC3E}">
        <p14:creationId xmlns:p14="http://schemas.microsoft.com/office/powerpoint/2010/main" val="1921920367"/>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1F1428-76CB-4D30-99E3-3B22E0FBD4C5}" type="slidenum">
              <a:rPr lang="en-US" altLang="en-US"/>
              <a:pPr>
                <a:defRPr/>
              </a:pPr>
              <a:t>‹#›</a:t>
            </a:fld>
            <a:endParaRPr lang="en-US" altLang="en-US"/>
          </a:p>
        </p:txBody>
      </p:sp>
    </p:spTree>
    <p:extLst>
      <p:ext uri="{BB962C8B-B14F-4D97-AF65-F5344CB8AC3E}">
        <p14:creationId xmlns:p14="http://schemas.microsoft.com/office/powerpoint/2010/main" val="3671374939"/>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538687-7638-4E19-976D-C6A9C0C5A7D6}" type="slidenum">
              <a:rPr lang="en-US" altLang="en-US"/>
              <a:pPr>
                <a:defRPr/>
              </a:pPr>
              <a:t>‹#›</a:t>
            </a:fld>
            <a:endParaRPr lang="en-US" altLang="en-US"/>
          </a:p>
        </p:txBody>
      </p:sp>
    </p:spTree>
    <p:extLst>
      <p:ext uri="{BB962C8B-B14F-4D97-AF65-F5344CB8AC3E}">
        <p14:creationId xmlns:p14="http://schemas.microsoft.com/office/powerpoint/2010/main" val="2402273535"/>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41791F-ABB6-4DCF-B820-1152A7E8867B}" type="slidenum">
              <a:rPr lang="en-US" altLang="en-US"/>
              <a:pPr>
                <a:defRPr/>
              </a:pPr>
              <a:t>‹#›</a:t>
            </a:fld>
            <a:endParaRPr lang="en-US" altLang="en-US"/>
          </a:p>
        </p:txBody>
      </p:sp>
    </p:spTree>
    <p:extLst>
      <p:ext uri="{BB962C8B-B14F-4D97-AF65-F5344CB8AC3E}">
        <p14:creationId xmlns:p14="http://schemas.microsoft.com/office/powerpoint/2010/main" val="3180184459"/>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F11DFD-0E3B-4A78-B16B-528A43F90B5A}" type="slidenum">
              <a:rPr lang="en-US" altLang="en-US"/>
              <a:pPr>
                <a:defRPr/>
              </a:pPr>
              <a:t>‹#›</a:t>
            </a:fld>
            <a:endParaRPr lang="en-US" altLang="en-US"/>
          </a:p>
        </p:txBody>
      </p:sp>
    </p:spTree>
    <p:extLst>
      <p:ext uri="{BB962C8B-B14F-4D97-AF65-F5344CB8AC3E}">
        <p14:creationId xmlns:p14="http://schemas.microsoft.com/office/powerpoint/2010/main" val="4221764868"/>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B5521E6-3698-4B9B-8A35-8CFBC8F89977}" type="slidenum">
              <a:rPr lang="en-US" altLang="en-US"/>
              <a:pPr>
                <a:defRPr/>
              </a:pPr>
              <a:t>‹#›</a:t>
            </a:fld>
            <a:endParaRPr lang="en-US" altLang="en-US"/>
          </a:p>
        </p:txBody>
      </p:sp>
    </p:spTree>
    <p:extLst>
      <p:ext uri="{BB962C8B-B14F-4D97-AF65-F5344CB8AC3E}">
        <p14:creationId xmlns:p14="http://schemas.microsoft.com/office/powerpoint/2010/main" val="3099715409"/>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0974A63-DA5D-41B9-8191-F18B0B6F204B}" type="slidenum">
              <a:rPr lang="en-US" altLang="en-US"/>
              <a:pPr>
                <a:defRPr/>
              </a:pPr>
              <a:t>‹#›</a:t>
            </a:fld>
            <a:endParaRPr lang="en-US" altLang="en-US"/>
          </a:p>
        </p:txBody>
      </p:sp>
    </p:spTree>
    <p:extLst>
      <p:ext uri="{BB962C8B-B14F-4D97-AF65-F5344CB8AC3E}">
        <p14:creationId xmlns:p14="http://schemas.microsoft.com/office/powerpoint/2010/main" val="2374072530"/>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CE5C79C-BA32-412E-BFBC-5E3CFF7E69FB}" type="slidenum">
              <a:rPr lang="en-US" altLang="en-US"/>
              <a:pPr>
                <a:defRPr/>
              </a:pPr>
              <a:t>‹#›</a:t>
            </a:fld>
            <a:endParaRPr lang="en-US" altLang="en-US"/>
          </a:p>
        </p:txBody>
      </p:sp>
    </p:spTree>
    <p:extLst>
      <p:ext uri="{BB962C8B-B14F-4D97-AF65-F5344CB8AC3E}">
        <p14:creationId xmlns:p14="http://schemas.microsoft.com/office/powerpoint/2010/main" val="1448065104"/>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EC8D1D-72F3-4FEB-8E58-56E83B3D2C02}" type="slidenum">
              <a:rPr lang="en-US" altLang="en-US"/>
              <a:pPr>
                <a:defRPr/>
              </a:pPr>
              <a:t>‹#›</a:t>
            </a:fld>
            <a:endParaRPr lang="en-US" altLang="en-US"/>
          </a:p>
        </p:txBody>
      </p:sp>
    </p:spTree>
    <p:extLst>
      <p:ext uri="{BB962C8B-B14F-4D97-AF65-F5344CB8AC3E}">
        <p14:creationId xmlns:p14="http://schemas.microsoft.com/office/powerpoint/2010/main" val="174863605"/>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766E85-480E-4B35-8CF0-A204F5126BF4}" type="slidenum">
              <a:rPr lang="en-US" altLang="en-US"/>
              <a:pPr>
                <a:defRPr/>
              </a:pPr>
              <a:t>‹#›</a:t>
            </a:fld>
            <a:endParaRPr lang="en-US" altLang="en-US"/>
          </a:p>
        </p:txBody>
      </p:sp>
    </p:spTree>
    <p:extLst>
      <p:ext uri="{BB962C8B-B14F-4D97-AF65-F5344CB8AC3E}">
        <p14:creationId xmlns:p14="http://schemas.microsoft.com/office/powerpoint/2010/main" val="2305299822"/>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CC0099"/>
            </a:gs>
            <a:gs pos="100000">
              <a:srgbClr val="000066"/>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91854BAD-BE8A-4278-B0D1-159B9B72456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4"/>
          <p:cNvSpPr>
            <a:spLocks noChangeArrowheads="1" noChangeShapeType="1" noTextEdit="1"/>
          </p:cNvSpPr>
          <p:nvPr/>
        </p:nvSpPr>
        <p:spPr bwMode="auto">
          <a:xfrm>
            <a:off x="685800" y="914400"/>
            <a:ext cx="7924800" cy="2043113"/>
          </a:xfrm>
          <a:prstGeom prst="rect">
            <a:avLst/>
          </a:prstGeom>
        </p:spPr>
        <p:txBody>
          <a:bodyPr wrap="none" fromWordArt="1">
            <a:prstTxWarp prst="textCanUp">
              <a:avLst>
                <a:gd name="adj" fmla="val 66667"/>
              </a:avLst>
            </a:prstTxWarp>
          </a:bodyPr>
          <a:lstStyle/>
          <a:p>
            <a:pPr algn="ctr"/>
            <a:r>
              <a:rPr lang="en-ZA" sz="6600" kern="10" spc="1321">
                <a:ln w="9525">
                  <a:solidFill>
                    <a:srgbClr val="FFFFFF"/>
                  </a:solidFill>
                  <a:round/>
                  <a:headEnd/>
                  <a:tailEnd/>
                </a:ln>
                <a:solidFill>
                  <a:srgbClr val="FFFF00"/>
                </a:solidFill>
                <a:effectLst>
                  <a:outerShdw dist="45791" dir="3378596" algn="ctr" rotWithShape="0">
                    <a:srgbClr val="4D4D4D">
                      <a:alpha val="79999"/>
                    </a:srgbClr>
                  </a:outerShdw>
                </a:effectLst>
                <a:latin typeface="Arial Black" panose="020B0A04020102020204" pitchFamily="34" charset="0"/>
              </a:rPr>
              <a:t>BORN FREE</a:t>
            </a:r>
          </a:p>
        </p:txBody>
      </p:sp>
      <p:pic>
        <p:nvPicPr>
          <p:cNvPr id="2053" name="Picture 5" descr="j0302953"/>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a:stretch>
            <a:fillRect/>
          </a:stretch>
        </p:blipFill>
        <p:spPr bwMode="auto">
          <a:xfrm>
            <a:off x="3257550" y="2667000"/>
            <a:ext cx="26098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1000" fill="hold"/>
                                        <p:tgtEl>
                                          <p:spTgt spid="2052"/>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2052"/>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2052"/>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2052"/>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1000"/>
                            </p:stCondLst>
                            <p:childTnLst>
                              <p:par>
                                <p:cTn id="12" presetID="26" presetClass="entr" presetSubtype="0" fill="hold" nodeType="afterEffect">
                                  <p:stCondLst>
                                    <p:cond delay="0"/>
                                  </p:stCondLst>
                                  <p:childTnLst>
                                    <p:set>
                                      <p:cBhvr>
                                        <p:cTn id="13" dur="1" fill="hold">
                                          <p:stCondLst>
                                            <p:cond delay="0"/>
                                          </p:stCondLst>
                                        </p:cTn>
                                        <p:tgtEl>
                                          <p:spTgt spid="2053"/>
                                        </p:tgtEl>
                                        <p:attrNameLst>
                                          <p:attrName>style.visibility</p:attrName>
                                        </p:attrNameLst>
                                      </p:cBhvr>
                                      <p:to>
                                        <p:strVal val="visible"/>
                                      </p:to>
                                    </p:set>
                                    <p:animEffect transition="in" filter="wipe(down)">
                                      <p:cBhvr>
                                        <p:cTn id="14" dur="870">
                                          <p:stCondLst>
                                            <p:cond delay="0"/>
                                          </p:stCondLst>
                                        </p:cTn>
                                        <p:tgtEl>
                                          <p:spTgt spid="2053"/>
                                        </p:tgtEl>
                                      </p:cBhvr>
                                    </p:animEffect>
                                    <p:anim calcmode="lin" valueType="num">
                                      <p:cBhvr>
                                        <p:cTn id="15" dur="2733" tmFilter="0,0; 0.14,0.36; 0.43,0.73; 0.71,0.91; 1.0,1.0">
                                          <p:stCondLst>
                                            <p:cond delay="0"/>
                                          </p:stCondLst>
                                        </p:cTn>
                                        <p:tgtEl>
                                          <p:spTgt spid="2053"/>
                                        </p:tgtEl>
                                        <p:attrNameLst>
                                          <p:attrName>ppt_x</p:attrName>
                                        </p:attrNameLst>
                                      </p:cBhvr>
                                      <p:tavLst>
                                        <p:tav tm="0">
                                          <p:val>
                                            <p:strVal val="#ppt_x-0.25"/>
                                          </p:val>
                                        </p:tav>
                                        <p:tav tm="100000">
                                          <p:val>
                                            <p:strVal val="#ppt_x"/>
                                          </p:val>
                                        </p:tav>
                                      </p:tavLst>
                                    </p:anim>
                                    <p:anim calcmode="lin" valueType="num">
                                      <p:cBhvr>
                                        <p:cTn id="16" dur="996" tmFilter="0.0,0.0; 0.25,0.07; 0.50,0.2; 0.75,0.467; 1.0,1.0">
                                          <p:stCondLst>
                                            <p:cond delay="0"/>
                                          </p:stCondLst>
                                        </p:cTn>
                                        <p:tgtEl>
                                          <p:spTgt spid="2053"/>
                                        </p:tgtEl>
                                        <p:attrNameLst>
                                          <p:attrName>ppt_y</p:attrName>
                                        </p:attrNameLst>
                                      </p:cBhvr>
                                      <p:tavLst>
                                        <p:tav tm="0" fmla="#ppt_y-sin(pi*$)/3">
                                          <p:val>
                                            <p:fltVal val="0.5"/>
                                          </p:val>
                                        </p:tav>
                                        <p:tav tm="100000">
                                          <p:val>
                                            <p:fltVal val="1"/>
                                          </p:val>
                                        </p:tav>
                                      </p:tavLst>
                                    </p:anim>
                                    <p:anim calcmode="lin" valueType="num">
                                      <p:cBhvr>
                                        <p:cTn id="17" dur="996" tmFilter="0, 0; 0.125,0.2665; 0.25,0.4; 0.375,0.465; 0.5,0.5;  0.625,0.535; 0.75,0.6; 0.875,0.7335; 1,1">
                                          <p:stCondLst>
                                            <p:cond delay="996"/>
                                          </p:stCondLst>
                                        </p:cTn>
                                        <p:tgtEl>
                                          <p:spTgt spid="2053"/>
                                        </p:tgtEl>
                                        <p:attrNameLst>
                                          <p:attrName>ppt_y</p:attrName>
                                        </p:attrNameLst>
                                      </p:cBhvr>
                                      <p:tavLst>
                                        <p:tav tm="0" fmla="#ppt_y-sin(pi*$)/9">
                                          <p:val>
                                            <p:fltVal val="0"/>
                                          </p:val>
                                        </p:tav>
                                        <p:tav tm="100000">
                                          <p:val>
                                            <p:fltVal val="1"/>
                                          </p:val>
                                        </p:tav>
                                      </p:tavLst>
                                    </p:anim>
                                    <p:anim calcmode="lin" valueType="num">
                                      <p:cBhvr>
                                        <p:cTn id="18" dur="498" tmFilter="0, 0; 0.125,0.2665; 0.25,0.4; 0.375,0.465; 0.5,0.5;  0.625,0.535; 0.75,0.6; 0.875,0.7335; 1,1">
                                          <p:stCondLst>
                                            <p:cond delay="1986"/>
                                          </p:stCondLst>
                                        </p:cTn>
                                        <p:tgtEl>
                                          <p:spTgt spid="2053"/>
                                        </p:tgtEl>
                                        <p:attrNameLst>
                                          <p:attrName>ppt_y</p:attrName>
                                        </p:attrNameLst>
                                      </p:cBhvr>
                                      <p:tavLst>
                                        <p:tav tm="0" fmla="#ppt_y-sin(pi*$)/27">
                                          <p:val>
                                            <p:fltVal val="0"/>
                                          </p:val>
                                        </p:tav>
                                        <p:tav tm="100000">
                                          <p:val>
                                            <p:fltVal val="1"/>
                                          </p:val>
                                        </p:tav>
                                      </p:tavLst>
                                    </p:anim>
                                    <p:anim calcmode="lin" valueType="num">
                                      <p:cBhvr>
                                        <p:cTn id="19" dur="246" tmFilter="0, 0; 0.125,0.2665; 0.25,0.4; 0.375,0.465; 0.5,0.5;  0.625,0.535; 0.75,0.6; 0.875,0.7335; 1,1">
                                          <p:stCondLst>
                                            <p:cond delay="2484"/>
                                          </p:stCondLst>
                                        </p:cTn>
                                        <p:tgtEl>
                                          <p:spTgt spid="2053"/>
                                        </p:tgtEl>
                                        <p:attrNameLst>
                                          <p:attrName>ppt_y</p:attrName>
                                        </p:attrNameLst>
                                      </p:cBhvr>
                                      <p:tavLst>
                                        <p:tav tm="0" fmla="#ppt_y-sin(pi*$)/81">
                                          <p:val>
                                            <p:fltVal val="0"/>
                                          </p:val>
                                        </p:tav>
                                        <p:tav tm="100000">
                                          <p:val>
                                            <p:fltVal val="1"/>
                                          </p:val>
                                        </p:tav>
                                      </p:tavLst>
                                    </p:anim>
                                    <p:animScale>
                                      <p:cBhvr>
                                        <p:cTn id="20" dur="39">
                                          <p:stCondLst>
                                            <p:cond delay="975"/>
                                          </p:stCondLst>
                                        </p:cTn>
                                        <p:tgtEl>
                                          <p:spTgt spid="2053"/>
                                        </p:tgtEl>
                                      </p:cBhvr>
                                      <p:to x="100000" y="60000"/>
                                    </p:animScale>
                                    <p:animScale>
                                      <p:cBhvr>
                                        <p:cTn id="21" dur="249" decel="50000">
                                          <p:stCondLst>
                                            <p:cond delay="1014"/>
                                          </p:stCondLst>
                                        </p:cTn>
                                        <p:tgtEl>
                                          <p:spTgt spid="2053"/>
                                        </p:tgtEl>
                                      </p:cBhvr>
                                      <p:to x="100000" y="100000"/>
                                    </p:animScale>
                                    <p:animScale>
                                      <p:cBhvr>
                                        <p:cTn id="22" dur="39">
                                          <p:stCondLst>
                                            <p:cond delay="1968"/>
                                          </p:stCondLst>
                                        </p:cTn>
                                        <p:tgtEl>
                                          <p:spTgt spid="2053"/>
                                        </p:tgtEl>
                                      </p:cBhvr>
                                      <p:to x="100000" y="80000"/>
                                    </p:animScale>
                                    <p:animScale>
                                      <p:cBhvr>
                                        <p:cTn id="23" dur="249" decel="50000">
                                          <p:stCondLst>
                                            <p:cond delay="2007"/>
                                          </p:stCondLst>
                                        </p:cTn>
                                        <p:tgtEl>
                                          <p:spTgt spid="2053"/>
                                        </p:tgtEl>
                                      </p:cBhvr>
                                      <p:to x="100000" y="100000"/>
                                    </p:animScale>
                                    <p:animScale>
                                      <p:cBhvr>
                                        <p:cTn id="24" dur="39">
                                          <p:stCondLst>
                                            <p:cond delay="2463"/>
                                          </p:stCondLst>
                                        </p:cTn>
                                        <p:tgtEl>
                                          <p:spTgt spid="2053"/>
                                        </p:tgtEl>
                                      </p:cBhvr>
                                      <p:to x="100000" y="90000"/>
                                    </p:animScale>
                                    <p:animScale>
                                      <p:cBhvr>
                                        <p:cTn id="25" dur="249" decel="50000">
                                          <p:stCondLst>
                                            <p:cond delay="2502"/>
                                          </p:stCondLst>
                                        </p:cTn>
                                        <p:tgtEl>
                                          <p:spTgt spid="2053"/>
                                        </p:tgtEl>
                                      </p:cBhvr>
                                      <p:to x="100000" y="100000"/>
                                    </p:animScale>
                                    <p:animScale>
                                      <p:cBhvr>
                                        <p:cTn id="26" dur="39">
                                          <p:stCondLst>
                                            <p:cond delay="2712"/>
                                          </p:stCondLst>
                                        </p:cTn>
                                        <p:tgtEl>
                                          <p:spTgt spid="2053"/>
                                        </p:tgtEl>
                                      </p:cBhvr>
                                      <p:to x="100000" y="95000"/>
                                    </p:animScale>
                                    <p:animScale>
                                      <p:cBhvr>
                                        <p:cTn id="27" dur="249" decel="50000">
                                          <p:stCondLst>
                                            <p:cond delay="2751"/>
                                          </p:stCondLst>
                                        </p:cTn>
                                        <p:tgtEl>
                                          <p:spTgt spid="205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descr="D0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Text Box 2"/>
          <p:cNvSpPr txBox="1">
            <a:spLocks noChangeArrowheads="1"/>
          </p:cNvSpPr>
          <p:nvPr/>
        </p:nvSpPr>
        <p:spPr bwMode="auto">
          <a:xfrm>
            <a:off x="0" y="4191000"/>
            <a:ext cx="6705600" cy="823913"/>
          </a:xfrm>
          <a:prstGeom prst="rect">
            <a:avLst/>
          </a:prstGeom>
          <a:noFill/>
          <a:ln w="9525">
            <a:noFill/>
            <a:miter lim="800000"/>
            <a:headEnd/>
            <a:tailEnd/>
          </a:ln>
          <a:effectLst/>
        </p:spPr>
        <p:txBody>
          <a:bodyPr>
            <a:spAutoFit/>
          </a:bodyPr>
          <a:lstStyle/>
          <a:p>
            <a:pPr algn="ctr" eaLnBrk="1" hangingPunct="1">
              <a:spcBef>
                <a:spcPct val="50000"/>
              </a:spcBef>
              <a:defRPr/>
            </a:pPr>
            <a:r>
              <a:rPr lang="en-US" sz="4800">
                <a:solidFill>
                  <a:schemeClr val="hlink"/>
                </a:solidFill>
                <a:effectLst>
                  <a:outerShdw blurRad="38100" dist="38100" dir="2700000" algn="tl">
                    <a:srgbClr val="000000"/>
                  </a:outerShdw>
                </a:effectLst>
                <a:latin typeface="Arial" charset="0"/>
              </a:rPr>
              <a:t>Debt actually implies…</a:t>
            </a:r>
          </a:p>
        </p:txBody>
      </p:sp>
      <p:sp>
        <p:nvSpPr>
          <p:cNvPr id="12291" name="Text Box 3"/>
          <p:cNvSpPr txBox="1">
            <a:spLocks noChangeArrowheads="1"/>
          </p:cNvSpPr>
          <p:nvPr/>
        </p:nvSpPr>
        <p:spPr bwMode="auto">
          <a:xfrm>
            <a:off x="0" y="5029200"/>
            <a:ext cx="9144000" cy="1212850"/>
          </a:xfrm>
          <a:prstGeom prst="rect">
            <a:avLst/>
          </a:prstGeom>
          <a:solidFill>
            <a:srgbClr val="000000">
              <a:alpha val="50000"/>
            </a:srgbClr>
          </a:solidFill>
          <a:ln w="9525">
            <a:noFill/>
            <a:miter lim="800000"/>
            <a:headEnd/>
            <a:tailEnd/>
          </a:ln>
          <a:effectLst/>
        </p:spPr>
        <p:txBody>
          <a:bodyPr>
            <a:spAutoFit/>
          </a:bodyPr>
          <a:lstStyle/>
          <a:p>
            <a:pPr eaLnBrk="1" hangingPunct="1">
              <a:lnSpc>
                <a:spcPct val="105000"/>
              </a:lnSpc>
              <a:spcBef>
                <a:spcPct val="30000"/>
              </a:spcBef>
              <a:defRPr/>
            </a:pPr>
            <a:r>
              <a:rPr lang="en-US" sz="3500">
                <a:solidFill>
                  <a:schemeClr val="bg1"/>
                </a:solidFill>
                <a:effectLst>
                  <a:outerShdw blurRad="38100" dist="38100" dir="2700000" algn="tl">
                    <a:srgbClr val="808080"/>
                  </a:outerShdw>
                </a:effectLst>
                <a:latin typeface="Times New Roman" pitchFamily="18" charset="0"/>
              </a:rPr>
              <a:t> -  </a:t>
            </a:r>
            <a:r>
              <a:rPr lang="en-US" sz="3500">
                <a:solidFill>
                  <a:schemeClr val="bg1"/>
                </a:solidFill>
                <a:effectLst>
                  <a:outerShdw blurRad="38100" dist="38100" dir="2700000" algn="tl">
                    <a:srgbClr val="808080"/>
                  </a:outerShdw>
                </a:effectLst>
                <a:latin typeface="Arial" charset="0"/>
              </a:rPr>
              <a:t>That you are today spending money that you only expect to earn tomorrow [may be].</a:t>
            </a:r>
          </a:p>
        </p:txBody>
      </p:sp>
      <p:sp>
        <p:nvSpPr>
          <p:cNvPr id="12292" name="Text Box 4"/>
          <p:cNvSpPr txBox="1">
            <a:spLocks noChangeArrowheads="1"/>
          </p:cNvSpPr>
          <p:nvPr/>
        </p:nvSpPr>
        <p:spPr bwMode="auto">
          <a:xfrm>
            <a:off x="0" y="6205538"/>
            <a:ext cx="9144000" cy="652462"/>
          </a:xfrm>
          <a:prstGeom prst="rect">
            <a:avLst/>
          </a:prstGeom>
          <a:solidFill>
            <a:srgbClr val="000000">
              <a:alpha val="50000"/>
            </a:srgbClr>
          </a:solidFill>
          <a:ln w="9525">
            <a:noFill/>
            <a:miter lim="800000"/>
            <a:headEnd/>
            <a:tailEnd/>
          </a:ln>
          <a:effectLst/>
        </p:spPr>
        <p:txBody>
          <a:bodyPr>
            <a:spAutoFit/>
          </a:bodyPr>
          <a:lstStyle/>
          <a:p>
            <a:pPr eaLnBrk="1" hangingPunct="1">
              <a:lnSpc>
                <a:spcPct val="105000"/>
              </a:lnSpc>
              <a:spcBef>
                <a:spcPct val="30000"/>
              </a:spcBef>
              <a:buFontTx/>
              <a:buChar char="-"/>
              <a:defRPr/>
            </a:pPr>
            <a:r>
              <a:rPr lang="en-US" sz="3500">
                <a:solidFill>
                  <a:schemeClr val="bg1"/>
                </a:solidFill>
                <a:effectLst>
                  <a:outerShdw blurRad="38100" dist="38100" dir="2700000" algn="tl">
                    <a:srgbClr val="808080"/>
                  </a:outerShdw>
                </a:effectLst>
                <a:latin typeface="Arial" charset="0"/>
              </a:rPr>
              <a:t> That you have to repay what you borrowed.</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1+#ppt_w/2"/>
                                          </p:val>
                                        </p:tav>
                                        <p:tav tm="100000">
                                          <p:val>
                                            <p:strVal val="#ppt_x"/>
                                          </p:val>
                                        </p:tav>
                                      </p:tavLst>
                                    </p:anim>
                                    <p:anim calcmode="lin" valueType="num">
                                      <p:cBhvr additive="base">
                                        <p:cTn id="8" dur="500" fill="hold"/>
                                        <p:tgtEl>
                                          <p:spTgt spid="1229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2292"/>
                                        </p:tgtEl>
                                        <p:attrNameLst>
                                          <p:attrName>style.visibility</p:attrName>
                                        </p:attrNameLst>
                                      </p:cBhvr>
                                      <p:to>
                                        <p:strVal val="visible"/>
                                      </p:to>
                                    </p:set>
                                    <p:anim calcmode="lin" valueType="num">
                                      <p:cBhvr additive="base">
                                        <p:cTn id="13" dur="500" fill="hold"/>
                                        <p:tgtEl>
                                          <p:spTgt spid="12292"/>
                                        </p:tgtEl>
                                        <p:attrNameLst>
                                          <p:attrName>ppt_x</p:attrName>
                                        </p:attrNameLst>
                                      </p:cBhvr>
                                      <p:tavLst>
                                        <p:tav tm="0">
                                          <p:val>
                                            <p:strVal val="1+#ppt_w/2"/>
                                          </p:val>
                                        </p:tav>
                                        <p:tav tm="100000">
                                          <p:val>
                                            <p:strVal val="#ppt_x"/>
                                          </p:val>
                                        </p:tav>
                                      </p:tavLst>
                                    </p:anim>
                                    <p:anim calcmode="lin" valueType="num">
                                      <p:cBhvr additive="base">
                                        <p:cTn id="14"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autoUpdateAnimBg="0"/>
      <p:bldP spid="12292"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8" descr="P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Text Box 2"/>
          <p:cNvSpPr txBox="1">
            <a:spLocks noChangeArrowheads="1"/>
          </p:cNvSpPr>
          <p:nvPr/>
        </p:nvSpPr>
        <p:spPr bwMode="auto">
          <a:xfrm>
            <a:off x="0" y="928688"/>
            <a:ext cx="9144000" cy="823912"/>
          </a:xfrm>
          <a:prstGeom prst="rect">
            <a:avLst/>
          </a:prstGeom>
          <a:noFill/>
          <a:ln w="9525">
            <a:noFill/>
            <a:miter lim="800000"/>
            <a:headEnd/>
            <a:tailEnd/>
          </a:ln>
          <a:effectLst/>
        </p:spPr>
        <p:txBody>
          <a:bodyPr>
            <a:spAutoFit/>
          </a:bodyPr>
          <a:lstStyle/>
          <a:p>
            <a:pPr algn="ctr" eaLnBrk="1" hangingPunct="1">
              <a:spcBef>
                <a:spcPct val="50000"/>
              </a:spcBef>
              <a:defRPr/>
            </a:pPr>
            <a:r>
              <a:rPr lang="en-US" sz="4800" i="1">
                <a:solidFill>
                  <a:srgbClr val="CC9900"/>
                </a:solidFill>
                <a:effectLst>
                  <a:outerShdw blurRad="38100" dist="38100" dir="2700000" algn="tl">
                    <a:srgbClr val="000000"/>
                  </a:outerShdw>
                </a:effectLst>
                <a:latin typeface="Arial" charset="0"/>
              </a:rPr>
              <a:t>How do people get into debt ?</a:t>
            </a:r>
          </a:p>
        </p:txBody>
      </p:sp>
      <p:sp>
        <p:nvSpPr>
          <p:cNvPr id="10243" name="Text Box 3"/>
          <p:cNvSpPr txBox="1">
            <a:spLocks noChangeArrowheads="1"/>
          </p:cNvSpPr>
          <p:nvPr/>
        </p:nvSpPr>
        <p:spPr bwMode="auto">
          <a:xfrm>
            <a:off x="1219200" y="1828800"/>
            <a:ext cx="6705600" cy="823913"/>
          </a:xfrm>
          <a:prstGeom prst="rect">
            <a:avLst/>
          </a:prstGeom>
          <a:noFill/>
          <a:ln w="9525">
            <a:noFill/>
            <a:miter lim="800000"/>
            <a:headEnd/>
            <a:tailEnd/>
          </a:ln>
          <a:effectLst/>
        </p:spPr>
        <p:txBody>
          <a:bodyPr>
            <a:spAutoFit/>
          </a:bodyPr>
          <a:lstStyle/>
          <a:p>
            <a:pPr eaLnBrk="1" hangingPunct="1">
              <a:spcBef>
                <a:spcPct val="50000"/>
              </a:spcBef>
              <a:defRPr/>
            </a:pPr>
            <a:r>
              <a:rPr lang="en-US" sz="4800">
                <a:solidFill>
                  <a:schemeClr val="bg1"/>
                </a:solidFill>
                <a:effectLst>
                  <a:outerShdw blurRad="38100" dist="38100" dir="2700000" algn="tl">
                    <a:srgbClr val="000000"/>
                  </a:outerShdw>
                </a:effectLst>
                <a:latin typeface="Arial" charset="0"/>
              </a:rPr>
              <a:t>-  Borrowing</a:t>
            </a:r>
          </a:p>
        </p:txBody>
      </p:sp>
      <p:sp>
        <p:nvSpPr>
          <p:cNvPr id="10244" name="Text Box 4"/>
          <p:cNvSpPr txBox="1">
            <a:spLocks noChangeArrowheads="1"/>
          </p:cNvSpPr>
          <p:nvPr/>
        </p:nvSpPr>
        <p:spPr bwMode="auto">
          <a:xfrm>
            <a:off x="1219200" y="2743200"/>
            <a:ext cx="6705600" cy="823913"/>
          </a:xfrm>
          <a:prstGeom prst="rect">
            <a:avLst/>
          </a:prstGeom>
          <a:noFill/>
          <a:ln w="9525">
            <a:noFill/>
            <a:miter lim="800000"/>
            <a:headEnd/>
            <a:tailEnd/>
          </a:ln>
          <a:effectLst/>
        </p:spPr>
        <p:txBody>
          <a:bodyPr>
            <a:spAutoFit/>
          </a:bodyPr>
          <a:lstStyle/>
          <a:p>
            <a:pPr eaLnBrk="1" hangingPunct="1">
              <a:spcBef>
                <a:spcPct val="50000"/>
              </a:spcBef>
              <a:defRPr/>
            </a:pPr>
            <a:r>
              <a:rPr lang="en-US" sz="4800">
                <a:solidFill>
                  <a:schemeClr val="bg1"/>
                </a:solidFill>
                <a:effectLst>
                  <a:outerShdw blurRad="38100" dist="38100" dir="2700000" algn="tl">
                    <a:srgbClr val="000000"/>
                  </a:outerShdw>
                </a:effectLst>
                <a:latin typeface="Arial" charset="0"/>
              </a:rPr>
              <a:t>-  Credit spending</a:t>
            </a:r>
          </a:p>
        </p:txBody>
      </p:sp>
      <p:sp>
        <p:nvSpPr>
          <p:cNvPr id="10245" name="Text Box 5"/>
          <p:cNvSpPr txBox="1">
            <a:spLocks noChangeArrowheads="1"/>
          </p:cNvSpPr>
          <p:nvPr/>
        </p:nvSpPr>
        <p:spPr bwMode="auto">
          <a:xfrm>
            <a:off x="1219200" y="3657600"/>
            <a:ext cx="7543800" cy="823913"/>
          </a:xfrm>
          <a:prstGeom prst="rect">
            <a:avLst/>
          </a:prstGeom>
          <a:noFill/>
          <a:ln w="9525">
            <a:noFill/>
            <a:miter lim="800000"/>
            <a:headEnd/>
            <a:tailEnd/>
          </a:ln>
          <a:effectLst/>
        </p:spPr>
        <p:txBody>
          <a:bodyPr>
            <a:spAutoFit/>
          </a:bodyPr>
          <a:lstStyle/>
          <a:p>
            <a:pPr eaLnBrk="1" hangingPunct="1">
              <a:spcBef>
                <a:spcPct val="50000"/>
              </a:spcBef>
              <a:defRPr/>
            </a:pPr>
            <a:r>
              <a:rPr lang="en-US" sz="4800">
                <a:solidFill>
                  <a:schemeClr val="bg1"/>
                </a:solidFill>
                <a:effectLst>
                  <a:outerShdw blurRad="38100" dist="38100" dir="2700000" algn="tl">
                    <a:srgbClr val="000000"/>
                  </a:outerShdw>
                </a:effectLst>
                <a:latin typeface="Arial" charset="0"/>
              </a:rPr>
              <a:t>-  Surety / Personal surety</a:t>
            </a:r>
          </a:p>
        </p:txBody>
      </p:sp>
      <p:sp>
        <p:nvSpPr>
          <p:cNvPr id="10246" name="Text Box 6"/>
          <p:cNvSpPr txBox="1">
            <a:spLocks noChangeArrowheads="1"/>
          </p:cNvSpPr>
          <p:nvPr/>
        </p:nvSpPr>
        <p:spPr bwMode="auto">
          <a:xfrm>
            <a:off x="1295400" y="4572000"/>
            <a:ext cx="6705600" cy="823913"/>
          </a:xfrm>
          <a:prstGeom prst="rect">
            <a:avLst/>
          </a:prstGeom>
          <a:noFill/>
          <a:ln w="9525">
            <a:noFill/>
            <a:miter lim="800000"/>
            <a:headEnd/>
            <a:tailEnd/>
          </a:ln>
          <a:effectLst/>
        </p:spPr>
        <p:txBody>
          <a:bodyPr>
            <a:spAutoFit/>
          </a:bodyPr>
          <a:lstStyle/>
          <a:p>
            <a:pPr eaLnBrk="1" hangingPunct="1">
              <a:spcBef>
                <a:spcPct val="50000"/>
              </a:spcBef>
              <a:defRPr/>
            </a:pPr>
            <a:r>
              <a:rPr lang="en-US" sz="4800">
                <a:solidFill>
                  <a:schemeClr val="bg1"/>
                </a:solidFill>
                <a:effectLst>
                  <a:outerShdw blurRad="38100" dist="38100" dir="2700000" algn="tl">
                    <a:srgbClr val="000000"/>
                  </a:outerShdw>
                </a:effectLst>
                <a:latin typeface="Arial" charset="0"/>
              </a:rPr>
              <a:t>-  Window shopping</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0-#ppt_w/2"/>
                                          </p:val>
                                        </p:tav>
                                        <p:tav tm="100000">
                                          <p:val>
                                            <p:strVal val="#ppt_x"/>
                                          </p:val>
                                        </p:tav>
                                      </p:tavLst>
                                    </p:anim>
                                    <p:anim calcmode="lin" valueType="num">
                                      <p:cBhvr additive="base">
                                        <p:cTn id="8" dur="500" fill="hold"/>
                                        <p:tgtEl>
                                          <p:spTgt spid="1024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0244"/>
                                        </p:tgtEl>
                                        <p:attrNameLst>
                                          <p:attrName>style.visibility</p:attrName>
                                        </p:attrNameLst>
                                      </p:cBhvr>
                                      <p:to>
                                        <p:strVal val="visible"/>
                                      </p:to>
                                    </p:set>
                                    <p:anim calcmode="lin" valueType="num">
                                      <p:cBhvr additive="base">
                                        <p:cTn id="13" dur="500" fill="hold"/>
                                        <p:tgtEl>
                                          <p:spTgt spid="10244"/>
                                        </p:tgtEl>
                                        <p:attrNameLst>
                                          <p:attrName>ppt_x</p:attrName>
                                        </p:attrNameLst>
                                      </p:cBhvr>
                                      <p:tavLst>
                                        <p:tav tm="0">
                                          <p:val>
                                            <p:strVal val="0-#ppt_w/2"/>
                                          </p:val>
                                        </p:tav>
                                        <p:tav tm="100000">
                                          <p:val>
                                            <p:strVal val="#ppt_x"/>
                                          </p:val>
                                        </p:tav>
                                      </p:tavLst>
                                    </p:anim>
                                    <p:anim calcmode="lin" valueType="num">
                                      <p:cBhvr additive="base">
                                        <p:cTn id="14"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10245"/>
                                        </p:tgtEl>
                                        <p:attrNameLst>
                                          <p:attrName>style.visibility</p:attrName>
                                        </p:attrNameLst>
                                      </p:cBhvr>
                                      <p:to>
                                        <p:strVal val="visible"/>
                                      </p:to>
                                    </p:set>
                                    <p:anim calcmode="lin" valueType="num">
                                      <p:cBhvr additive="base">
                                        <p:cTn id="19" dur="500" fill="hold"/>
                                        <p:tgtEl>
                                          <p:spTgt spid="10245"/>
                                        </p:tgtEl>
                                        <p:attrNameLst>
                                          <p:attrName>ppt_x</p:attrName>
                                        </p:attrNameLst>
                                      </p:cBhvr>
                                      <p:tavLst>
                                        <p:tav tm="0">
                                          <p:val>
                                            <p:strVal val="0-#ppt_w/2"/>
                                          </p:val>
                                        </p:tav>
                                        <p:tav tm="100000">
                                          <p:val>
                                            <p:strVal val="#ppt_x"/>
                                          </p:val>
                                        </p:tav>
                                      </p:tavLst>
                                    </p:anim>
                                    <p:anim calcmode="lin" valueType="num">
                                      <p:cBhvr additive="base">
                                        <p:cTn id="20"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10246"/>
                                        </p:tgtEl>
                                        <p:attrNameLst>
                                          <p:attrName>style.visibility</p:attrName>
                                        </p:attrNameLst>
                                      </p:cBhvr>
                                      <p:to>
                                        <p:strVal val="visible"/>
                                      </p:to>
                                    </p:set>
                                    <p:anim calcmode="lin" valueType="num">
                                      <p:cBhvr additive="base">
                                        <p:cTn id="25" dur="500" fill="hold"/>
                                        <p:tgtEl>
                                          <p:spTgt spid="10246"/>
                                        </p:tgtEl>
                                        <p:attrNameLst>
                                          <p:attrName>ppt_x</p:attrName>
                                        </p:attrNameLst>
                                      </p:cBhvr>
                                      <p:tavLst>
                                        <p:tav tm="0">
                                          <p:val>
                                            <p:strVal val="0-#ppt_w/2"/>
                                          </p:val>
                                        </p:tav>
                                        <p:tav tm="100000">
                                          <p:val>
                                            <p:strVal val="#ppt_x"/>
                                          </p:val>
                                        </p:tav>
                                      </p:tavLst>
                                    </p:anim>
                                    <p:anim calcmode="lin" valueType="num">
                                      <p:cBhvr additive="base">
                                        <p:cTn id="26" dur="500" fill="hold"/>
                                        <p:tgtEl>
                                          <p:spTgt spid="102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utoUpdateAnimBg="0"/>
      <p:bldP spid="10244" grpId="0" autoUpdateAnimBg="0"/>
      <p:bldP spid="10245" grpId="0" autoUpdateAnimBg="0"/>
      <p:bldP spid="1024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Direct Axis Invi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563" y="0"/>
            <a:ext cx="52530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Direct Axis Invitation z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0"/>
            <a:ext cx="6548438"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Direct Axis wheel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Text Box 3"/>
          <p:cNvSpPr txBox="1">
            <a:spLocks noChangeArrowheads="1"/>
          </p:cNvSpPr>
          <p:nvPr/>
        </p:nvSpPr>
        <p:spPr bwMode="auto">
          <a:xfrm>
            <a:off x="228600" y="381000"/>
            <a:ext cx="8658225" cy="618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0">
                <a:solidFill>
                  <a:srgbClr val="FF3300"/>
                </a:solidFill>
              </a:rPr>
              <a:t>33,5%</a:t>
            </a:r>
          </a:p>
          <a:p>
            <a:pPr algn="ctr" eaLnBrk="1" hangingPunct="1">
              <a:spcBef>
                <a:spcPct val="0"/>
              </a:spcBef>
              <a:buFontTx/>
              <a:buNone/>
            </a:pPr>
            <a:r>
              <a:rPr lang="en-US" altLang="en-US" sz="20000">
                <a:solidFill>
                  <a:srgbClr val="FF3300"/>
                </a:solidFill>
              </a:rPr>
              <a:t>Interest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1379"/>
                                        </p:tgtEl>
                                        <p:attrNameLst>
                                          <p:attrName>style.visibility</p:attrName>
                                        </p:attrNameLst>
                                      </p:cBhvr>
                                      <p:to>
                                        <p:strVal val="visible"/>
                                      </p:to>
                                    </p:set>
                                    <p:anim calcmode="lin" valueType="num">
                                      <p:cBhvr>
                                        <p:cTn id="7" dur="500" decel="50000" fill="hold">
                                          <p:stCondLst>
                                            <p:cond delay="0"/>
                                          </p:stCondLst>
                                        </p:cTn>
                                        <p:tgtEl>
                                          <p:spTgt spid="10137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137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1379"/>
                                        </p:tgtEl>
                                        <p:attrNameLst>
                                          <p:attrName>ppt_w</p:attrName>
                                        </p:attrNameLst>
                                      </p:cBhvr>
                                      <p:tavLst>
                                        <p:tav tm="0">
                                          <p:val>
                                            <p:strVal val="#ppt_w*.05"/>
                                          </p:val>
                                        </p:tav>
                                        <p:tav tm="100000">
                                          <p:val>
                                            <p:strVal val="#ppt_w"/>
                                          </p:val>
                                        </p:tav>
                                      </p:tavLst>
                                    </p:anim>
                                    <p:anim calcmode="lin" valueType="num">
                                      <p:cBhvr>
                                        <p:cTn id="10" dur="1000" fill="hold"/>
                                        <p:tgtEl>
                                          <p:spTgt spid="10137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137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137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137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1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Direct Axis whe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765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Text Box 3"/>
          <p:cNvSpPr txBox="1">
            <a:spLocks noChangeArrowheads="1"/>
          </p:cNvSpPr>
          <p:nvPr/>
        </p:nvSpPr>
        <p:spPr bwMode="auto">
          <a:xfrm>
            <a:off x="228600" y="381000"/>
            <a:ext cx="8658225" cy="618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0">
                <a:solidFill>
                  <a:srgbClr val="FF3300"/>
                </a:solidFill>
              </a:rPr>
              <a:t>26,8%</a:t>
            </a:r>
          </a:p>
          <a:p>
            <a:pPr algn="ctr" eaLnBrk="1" hangingPunct="1">
              <a:spcBef>
                <a:spcPct val="0"/>
              </a:spcBef>
              <a:buFontTx/>
              <a:buNone/>
            </a:pPr>
            <a:r>
              <a:rPr lang="en-US" altLang="en-US" sz="20000">
                <a:solidFill>
                  <a:srgbClr val="FF3300"/>
                </a:solidFill>
              </a:rPr>
              <a:t>Interest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2403"/>
                                        </p:tgtEl>
                                        <p:attrNameLst>
                                          <p:attrName>style.visibility</p:attrName>
                                        </p:attrNameLst>
                                      </p:cBhvr>
                                      <p:to>
                                        <p:strVal val="visible"/>
                                      </p:to>
                                    </p:set>
                                    <p:anim calcmode="lin" valueType="num">
                                      <p:cBhvr>
                                        <p:cTn id="7" dur="500" decel="50000" fill="hold">
                                          <p:stCondLst>
                                            <p:cond delay="0"/>
                                          </p:stCondLst>
                                        </p:cTn>
                                        <p:tgtEl>
                                          <p:spTgt spid="10240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240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2403"/>
                                        </p:tgtEl>
                                        <p:attrNameLst>
                                          <p:attrName>ppt_w</p:attrName>
                                        </p:attrNameLst>
                                      </p:cBhvr>
                                      <p:tavLst>
                                        <p:tav tm="0">
                                          <p:val>
                                            <p:strVal val="#ppt_w*.05"/>
                                          </p:val>
                                        </p:tav>
                                        <p:tav tm="100000">
                                          <p:val>
                                            <p:strVal val="#ppt_w"/>
                                          </p:val>
                                        </p:tav>
                                      </p:tavLst>
                                    </p:anim>
                                    <p:anim calcmode="lin" valueType="num">
                                      <p:cBhvr>
                                        <p:cTn id="10" dur="1000" fill="hold"/>
                                        <p:tgtEl>
                                          <p:spTgt spid="10240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240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240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240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2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RCS Credit C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49228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RCS Credit Card Repayment Schedule"/>
          <p:cNvPicPr>
            <a:picLocks noChangeAspect="1" noChangeArrowheads="1"/>
          </p:cNvPicPr>
          <p:nvPr/>
        </p:nvPicPr>
        <p:blipFill>
          <a:blip r:embed="rId3">
            <a:lum bright="6000" contrast="10000"/>
            <a:extLst>
              <a:ext uri="{28A0092B-C50C-407E-A947-70E740481C1C}">
                <a14:useLocalDpi xmlns:a14="http://schemas.microsoft.com/office/drawing/2010/main" val="0"/>
              </a:ext>
            </a:extLst>
          </a:blip>
          <a:srcRect/>
          <a:stretch>
            <a:fillRect/>
          </a:stretch>
        </p:blipFill>
        <p:spPr bwMode="auto">
          <a:xfrm>
            <a:off x="0" y="1447800"/>
            <a:ext cx="91440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RCS Credit Card Repayment Schedule zoom2"/>
          <p:cNvPicPr>
            <a:picLocks noChangeAspect="1" noChangeArrowheads="1"/>
          </p:cNvPicPr>
          <p:nvPr/>
        </p:nvPicPr>
        <p:blipFill>
          <a:blip r:embed="rId3">
            <a:lum bright="6000" contrast="10000"/>
            <a:extLst>
              <a:ext uri="{28A0092B-C50C-407E-A947-70E740481C1C}">
                <a14:useLocalDpi xmlns:a14="http://schemas.microsoft.com/office/drawing/2010/main" val="0"/>
              </a:ext>
            </a:extLst>
          </a:blip>
          <a:srcRect/>
          <a:stretch>
            <a:fillRect/>
          </a:stretch>
        </p:blipFill>
        <p:spPr bwMode="auto">
          <a:xfrm>
            <a:off x="0" y="0"/>
            <a:ext cx="9144000"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Text Box 3"/>
          <p:cNvSpPr txBox="1">
            <a:spLocks noChangeArrowheads="1"/>
          </p:cNvSpPr>
          <p:nvPr/>
        </p:nvSpPr>
        <p:spPr bwMode="auto">
          <a:xfrm>
            <a:off x="655638" y="457200"/>
            <a:ext cx="7802562" cy="618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0">
                <a:solidFill>
                  <a:srgbClr val="FF3300"/>
                </a:solidFill>
                <a:latin typeface="Times New Roman" panose="02020603050405020304" pitchFamily="18" charset="0"/>
              </a:rPr>
              <a:t>36% </a:t>
            </a:r>
          </a:p>
          <a:p>
            <a:pPr algn="ctr" eaLnBrk="1" hangingPunct="1">
              <a:spcBef>
                <a:spcPct val="0"/>
              </a:spcBef>
              <a:buFontTx/>
              <a:buNone/>
            </a:pPr>
            <a:r>
              <a:rPr lang="en-US" altLang="en-US" sz="20000">
                <a:solidFill>
                  <a:srgbClr val="FF3300"/>
                </a:solidFill>
                <a:latin typeface="Times New Roman" panose="02020603050405020304" pitchFamily="18" charset="0"/>
              </a:rPr>
              <a:t>Interest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03427"/>
                                        </p:tgtEl>
                                        <p:attrNameLst>
                                          <p:attrName>style.visibility</p:attrName>
                                        </p:attrNameLst>
                                      </p:cBhvr>
                                      <p:to>
                                        <p:strVal val="visible"/>
                                      </p:to>
                                    </p:set>
                                    <p:animScale>
                                      <p:cBhvr>
                                        <p:cTn id="7" dur="1000" decel="50000" fill="hold">
                                          <p:stCondLst>
                                            <p:cond delay="0"/>
                                          </p:stCondLst>
                                        </p:cTn>
                                        <p:tgtEl>
                                          <p:spTgt spid="1034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3427"/>
                                        </p:tgtEl>
                                        <p:attrNameLst>
                                          <p:attrName>ppt_x</p:attrName>
                                          <p:attrName>ppt_y</p:attrName>
                                        </p:attrNameLst>
                                      </p:cBhvr>
                                    </p:animMotion>
                                    <p:animEffect transition="in" filter="fade">
                                      <p:cBhvr>
                                        <p:cTn id="9" dur="1000"/>
                                        <p:tgtEl>
                                          <p:spTgt spid="103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0658" name="Picture 4" descr="Credit c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0"/>
            <a:ext cx="67103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0"/>
            <a:ext cx="9144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lnSpc>
                <a:spcPct val="80000"/>
              </a:lnSpc>
              <a:spcBef>
                <a:spcPct val="50000"/>
              </a:spcBef>
            </a:pPr>
            <a:endParaRPr lang="en-GB" altLang="en-US" sz="5400" b="1" u="sng">
              <a:solidFill>
                <a:srgbClr val="FFFFFF"/>
              </a:solidFill>
              <a:latin typeface="Times New Roman" panose="02020603050405020304" pitchFamily="18" charset="0"/>
            </a:endParaRPr>
          </a:p>
        </p:txBody>
      </p:sp>
      <p:sp>
        <p:nvSpPr>
          <p:cNvPr id="150531" name="Text Box 3"/>
          <p:cNvSpPr txBox="1">
            <a:spLocks noChangeArrowheads="1"/>
          </p:cNvSpPr>
          <p:nvPr/>
        </p:nvSpPr>
        <p:spPr bwMode="auto">
          <a:xfrm>
            <a:off x="457200" y="290691"/>
            <a:ext cx="8153400" cy="6186309"/>
          </a:xfrm>
          <a:prstGeom prst="rect">
            <a:avLst/>
          </a:prstGeom>
          <a:noFill/>
          <a:ln w="9525">
            <a:noFill/>
            <a:miter lim="800000"/>
            <a:headEnd/>
            <a:tailEnd/>
          </a:ln>
          <a:effectLst/>
        </p:spPr>
        <p:txBody>
          <a:bodyPr>
            <a:spAutoFit/>
          </a:bodyPr>
          <a:lstStyle/>
          <a:p>
            <a:pPr algn="ctr">
              <a:spcBef>
                <a:spcPct val="50000"/>
              </a:spcBef>
              <a:defRPr/>
            </a:pPr>
            <a:r>
              <a:rPr lang="en-US" sz="3600" dirty="0">
                <a:solidFill>
                  <a:srgbClr val="FFFFFF"/>
                </a:solidFill>
                <a:effectLst>
                  <a:outerShdw blurRad="38100" dist="38100" dir="2700000" algn="tl">
                    <a:srgbClr val="000000"/>
                  </a:outerShdw>
                </a:effectLst>
                <a:latin typeface="Times New Roman" pitchFamily="18" charset="0"/>
              </a:rPr>
              <a:t>With acknowledgement and </a:t>
            </a:r>
            <a:r>
              <a:rPr lang="en-US" sz="3600" dirty="0" err="1">
                <a:solidFill>
                  <a:srgbClr val="FFFFFF"/>
                </a:solidFill>
                <a:effectLst>
                  <a:outerShdw blurRad="38100" dist="38100" dir="2700000" algn="tl">
                    <a:srgbClr val="000000"/>
                  </a:outerShdw>
                </a:effectLst>
                <a:latin typeface="Times New Roman" pitchFamily="18" charset="0"/>
              </a:rPr>
              <a:t>honour</a:t>
            </a:r>
            <a:r>
              <a:rPr lang="en-US" sz="3600" dirty="0">
                <a:solidFill>
                  <a:srgbClr val="FFFFFF"/>
                </a:solidFill>
                <a:effectLst>
                  <a:outerShdw blurRad="38100" dist="38100" dir="2700000" algn="tl">
                    <a:srgbClr val="000000"/>
                  </a:outerShdw>
                </a:effectLst>
                <a:latin typeface="Times New Roman" pitchFamily="18" charset="0"/>
              </a:rPr>
              <a:t> to our Heavenly Father for the wisdom and insight granted to                                       G. Edward </a:t>
            </a:r>
            <a:r>
              <a:rPr lang="en-US" sz="3600" dirty="0" smtClean="0">
                <a:solidFill>
                  <a:srgbClr val="FFFFFF"/>
                </a:solidFill>
                <a:effectLst>
                  <a:outerShdw blurRad="38100" dist="38100" dir="2700000" algn="tl">
                    <a:srgbClr val="000000"/>
                  </a:outerShdw>
                </a:effectLst>
                <a:latin typeface="Times New Roman" pitchFamily="18" charset="0"/>
              </a:rPr>
              <a:t>Reid</a:t>
            </a:r>
            <a:r>
              <a:rPr lang="en-US" sz="3600" smtClean="0">
                <a:solidFill>
                  <a:srgbClr val="FFFFFF"/>
                </a:solidFill>
                <a:effectLst>
                  <a:outerShdw blurRad="38100" dist="38100" dir="2700000" algn="tl">
                    <a:srgbClr val="000000"/>
                  </a:outerShdw>
                </a:effectLst>
                <a:latin typeface="Times New Roman" pitchFamily="18" charset="0"/>
              </a:rPr>
              <a:t>, retired</a:t>
            </a:r>
            <a:r>
              <a:rPr lang="en-US" sz="3600" smtClean="0">
                <a:solidFill>
                  <a:srgbClr val="FFFFFF"/>
                </a:solidFill>
                <a:effectLst>
                  <a:outerShdw blurRad="38100" dist="38100" dir="2700000" algn="tl">
                    <a:srgbClr val="000000"/>
                  </a:outerShdw>
                </a:effectLst>
                <a:latin typeface="Times New Roman" pitchFamily="18" charset="0"/>
              </a:rPr>
              <a:t>                                    </a:t>
            </a:r>
            <a:r>
              <a:rPr lang="en-US" sz="3600" dirty="0">
                <a:solidFill>
                  <a:srgbClr val="FFFFFF"/>
                </a:solidFill>
                <a:effectLst>
                  <a:outerShdw blurRad="38100" dist="38100" dir="2700000" algn="tl">
                    <a:srgbClr val="000000"/>
                  </a:outerShdw>
                </a:effectLst>
                <a:latin typeface="Times New Roman" pitchFamily="18" charset="0"/>
              </a:rPr>
              <a:t>Stewardship </a:t>
            </a:r>
            <a:r>
              <a:rPr lang="en-US" sz="3600" dirty="0" smtClean="0">
                <a:solidFill>
                  <a:srgbClr val="FFFFFF"/>
                </a:solidFill>
                <a:effectLst>
                  <a:outerShdw blurRad="38100" dist="38100" dir="2700000" algn="tl">
                    <a:srgbClr val="000000"/>
                  </a:outerShdw>
                </a:effectLst>
                <a:latin typeface="Times New Roman" pitchFamily="18" charset="0"/>
              </a:rPr>
              <a:t>Ministries Director,                       North-American Division,  </a:t>
            </a:r>
            <a:r>
              <a:rPr lang="en-US" sz="3600" dirty="0">
                <a:solidFill>
                  <a:srgbClr val="FFFFFF"/>
                </a:solidFill>
                <a:effectLst>
                  <a:outerShdw blurRad="38100" dist="38100" dir="2700000" algn="tl">
                    <a:srgbClr val="000000"/>
                  </a:outerShdw>
                </a:effectLst>
                <a:latin typeface="Times New Roman" pitchFamily="18" charset="0"/>
              </a:rPr>
              <a:t>whose series                                        “Your Finances in Changing Times”                                as well as                                                         “It’s Your Money, Isn’t It?”                       laid the foundation for the                   “Money, Money, Money…!” seminar.</a:t>
            </a:r>
          </a:p>
        </p:txBody>
      </p:sp>
    </p:spTree>
    <p:extLst>
      <p:ext uri="{BB962C8B-B14F-4D97-AF65-F5344CB8AC3E}">
        <p14:creationId xmlns:p14="http://schemas.microsoft.com/office/powerpoint/2010/main" val="206651389"/>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2706" name="Picture 2" descr="!cid_003001c5a967$7093fec0$614a2cc0@receptio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849313"/>
            <a:ext cx="5486400" cy="532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MVC-250S"/>
          <p:cNvPicPr>
            <a:picLocks noChangeAspect="1" noChangeArrowheads="1"/>
          </p:cNvPicPr>
          <p:nvPr/>
        </p:nvPicPr>
        <p:blipFill>
          <a:blip r:embed="rId3">
            <a:lum contrast="72000"/>
            <a:extLst>
              <a:ext uri="{28A0092B-C50C-407E-A947-70E740481C1C}">
                <a14:useLocalDpi xmlns:a14="http://schemas.microsoft.com/office/drawing/2010/main" val="0"/>
              </a:ext>
            </a:extLst>
          </a:blip>
          <a:srcRect/>
          <a:stretch>
            <a:fillRect/>
          </a:stretch>
        </p:blipFill>
        <p:spPr bwMode="auto">
          <a:xfrm>
            <a:off x="209550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descr="MVC-248S"/>
          <p:cNvPicPr>
            <a:picLocks noChangeAspect="1" noChangeArrowheads="1"/>
          </p:cNvPicPr>
          <p:nvPr/>
        </p:nvPicPr>
        <p:blipFill>
          <a:blip r:embed="rId3">
            <a:lum bright="6000" contrast="60000"/>
            <a:extLst>
              <a:ext uri="{28A0092B-C50C-407E-A947-70E740481C1C}">
                <a14:useLocalDpi xmlns:a14="http://schemas.microsoft.com/office/drawing/2010/main" val="0"/>
              </a:ext>
            </a:extLst>
          </a:blip>
          <a:srcRect/>
          <a:stretch>
            <a:fillRect/>
          </a:stretch>
        </p:blipFill>
        <p:spPr bwMode="auto">
          <a:xfrm>
            <a:off x="838200" y="838200"/>
            <a:ext cx="739140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3" descr="MVC-249S"/>
          <p:cNvPicPr>
            <a:picLocks noChangeAspect="1" noChangeArrowheads="1"/>
          </p:cNvPicPr>
          <p:nvPr/>
        </p:nvPicPr>
        <p:blipFill>
          <a:blip r:embed="rId3">
            <a:lum bright="18000" contrast="66000"/>
            <a:extLst>
              <a:ext uri="{28A0092B-C50C-407E-A947-70E740481C1C}">
                <a14:useLocalDpi xmlns:a14="http://schemas.microsoft.com/office/drawing/2010/main" val="0"/>
              </a:ext>
            </a:extLst>
          </a:blip>
          <a:srcRect/>
          <a:stretch>
            <a:fillRect/>
          </a:stretch>
        </p:blipFill>
        <p:spPr bwMode="auto">
          <a:xfrm>
            <a:off x="2209800" y="76200"/>
            <a:ext cx="497205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MVC-241S"/>
          <p:cNvPicPr>
            <a:picLocks noChangeAspect="1" noChangeArrowheads="1"/>
          </p:cNvPicPr>
          <p:nvPr/>
        </p:nvPicPr>
        <p:blipFill>
          <a:blip r:embed="rId3">
            <a:lum bright="18000" contrast="66000"/>
            <a:extLst>
              <a:ext uri="{28A0092B-C50C-407E-A947-70E740481C1C}">
                <a14:useLocalDpi xmlns:a14="http://schemas.microsoft.com/office/drawing/2010/main" val="0"/>
              </a:ext>
            </a:extLst>
          </a:blip>
          <a:srcRect/>
          <a:stretch>
            <a:fillRect/>
          </a:stretch>
        </p:blipFill>
        <p:spPr bwMode="auto">
          <a:xfrm>
            <a:off x="533400" y="457200"/>
            <a:ext cx="8153400"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MVC-251S"/>
          <p:cNvPicPr>
            <a:picLocks noChangeAspect="1" noChangeArrowheads="1"/>
          </p:cNvPicPr>
          <p:nvPr/>
        </p:nvPicPr>
        <p:blipFill>
          <a:blip r:embed="rId3">
            <a:lum contrast="66000"/>
            <a:extLst>
              <a:ext uri="{28A0092B-C50C-407E-A947-70E740481C1C}">
                <a14:useLocalDpi xmlns:a14="http://schemas.microsoft.com/office/drawing/2010/main" val="0"/>
              </a:ext>
            </a:extLst>
          </a:blip>
          <a:srcRect/>
          <a:stretch>
            <a:fillRect/>
          </a:stretch>
        </p:blipFill>
        <p:spPr bwMode="auto">
          <a:xfrm>
            <a:off x="533400" y="304800"/>
            <a:ext cx="8382000"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MVC-246S"/>
          <p:cNvPicPr>
            <a:picLocks noChangeAspect="1" noChangeArrowheads="1"/>
          </p:cNvPicPr>
          <p:nvPr/>
        </p:nvPicPr>
        <p:blipFill>
          <a:blip r:embed="rId3">
            <a:lum bright="18000" contrast="72000"/>
            <a:extLst>
              <a:ext uri="{28A0092B-C50C-407E-A947-70E740481C1C}">
                <a14:useLocalDpi xmlns:a14="http://schemas.microsoft.com/office/drawing/2010/main" val="0"/>
              </a:ext>
            </a:extLst>
          </a:blip>
          <a:srcRect/>
          <a:stretch>
            <a:fillRect/>
          </a:stretch>
        </p:blipFill>
        <p:spPr bwMode="auto">
          <a:xfrm>
            <a:off x="685800" y="457200"/>
            <a:ext cx="7848600"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MVC-245S"/>
          <p:cNvPicPr>
            <a:picLocks noChangeAspect="1" noChangeArrowheads="1"/>
          </p:cNvPicPr>
          <p:nvPr/>
        </p:nvPicPr>
        <p:blipFill>
          <a:blip r:embed="rId3">
            <a:lum bright="12000" contrast="60000"/>
            <a:extLst>
              <a:ext uri="{28A0092B-C50C-407E-A947-70E740481C1C}">
                <a14:useLocalDpi xmlns:a14="http://schemas.microsoft.com/office/drawing/2010/main" val="0"/>
              </a:ext>
            </a:extLst>
          </a:blip>
          <a:srcRect/>
          <a:stretch>
            <a:fillRect/>
          </a:stretch>
        </p:blipFill>
        <p:spPr bwMode="auto">
          <a:xfrm>
            <a:off x="609600" y="533400"/>
            <a:ext cx="7772400"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Oval 3"/>
          <p:cNvSpPr>
            <a:spLocks noChangeArrowheads="1"/>
          </p:cNvSpPr>
          <p:nvPr/>
        </p:nvSpPr>
        <p:spPr bwMode="auto">
          <a:xfrm>
            <a:off x="2057400" y="4114800"/>
            <a:ext cx="3352800" cy="2286000"/>
          </a:xfrm>
          <a:prstGeom prst="ellipse">
            <a:avLst/>
          </a:prstGeom>
          <a:noFill/>
          <a:ln w="63500">
            <a:solidFill>
              <a:srgbClr val="66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ZA" altLang="en-US" sz="180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 calcmode="lin" valueType="num">
                                      <p:cBhvr>
                                        <p:cTn id="7" dur="1000" fill="hold"/>
                                        <p:tgtEl>
                                          <p:spTgt spid="51203"/>
                                        </p:tgtEl>
                                        <p:attrNameLst>
                                          <p:attrName>ppt_w</p:attrName>
                                        </p:attrNameLst>
                                      </p:cBhvr>
                                      <p:tavLst>
                                        <p:tav tm="0">
                                          <p:val>
                                            <p:fltVal val="0"/>
                                          </p:val>
                                        </p:tav>
                                        <p:tav tm="100000">
                                          <p:val>
                                            <p:strVal val="#ppt_w"/>
                                          </p:val>
                                        </p:tav>
                                      </p:tavLst>
                                    </p:anim>
                                    <p:anim calcmode="lin" valueType="num">
                                      <p:cBhvr>
                                        <p:cTn id="8" dur="1000" fill="hold"/>
                                        <p:tgtEl>
                                          <p:spTgt spid="51203"/>
                                        </p:tgtEl>
                                        <p:attrNameLst>
                                          <p:attrName>ppt_h</p:attrName>
                                        </p:attrNameLst>
                                      </p:cBhvr>
                                      <p:tavLst>
                                        <p:tav tm="0">
                                          <p:val>
                                            <p:fltVal val="0"/>
                                          </p:val>
                                        </p:tav>
                                        <p:tav tm="100000">
                                          <p:val>
                                            <p:strVal val="#ppt_h"/>
                                          </p:val>
                                        </p:tav>
                                      </p:tavLst>
                                    </p:anim>
                                    <p:anim calcmode="lin" valueType="num">
                                      <p:cBhvr>
                                        <p:cTn id="9" dur="1000" fill="hold"/>
                                        <p:tgtEl>
                                          <p:spTgt spid="5120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120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Oval 2"/>
          <p:cNvSpPr>
            <a:spLocks noChangeArrowheads="1"/>
          </p:cNvSpPr>
          <p:nvPr/>
        </p:nvSpPr>
        <p:spPr bwMode="auto">
          <a:xfrm>
            <a:off x="2057400" y="1905000"/>
            <a:ext cx="4800600" cy="3429000"/>
          </a:xfrm>
          <a:prstGeom prst="ellipse">
            <a:avLst/>
          </a:prstGeom>
          <a:noFill/>
          <a:ln w="63500">
            <a:solidFill>
              <a:srgbClr val="66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ZA" altLang="en-US" sz="1800"/>
          </a:p>
        </p:txBody>
      </p:sp>
      <p:pic>
        <p:nvPicPr>
          <p:cNvPr id="89091" name="Picture 3" descr="Credit law application"/>
          <p:cNvPicPr>
            <a:picLocks noChangeAspect="1" noChangeArrowheads="1"/>
          </p:cNvPicPr>
          <p:nvPr/>
        </p:nvPicPr>
        <p:blipFill>
          <a:blip r:embed="rId3">
            <a:lum contrast="30000"/>
            <a:extLst>
              <a:ext uri="{28A0092B-C50C-407E-A947-70E740481C1C}">
                <a14:useLocalDpi xmlns:a14="http://schemas.microsoft.com/office/drawing/2010/main" val="0"/>
              </a:ext>
            </a:extLst>
          </a:blip>
          <a:srcRect/>
          <a:stretch>
            <a:fillRect/>
          </a:stretch>
        </p:blipFill>
        <p:spPr bwMode="auto">
          <a:xfrm>
            <a:off x="0" y="1443038"/>
            <a:ext cx="9144000" cy="541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Text Box 4"/>
          <p:cNvSpPr txBox="1">
            <a:spLocks noChangeArrowheads="1"/>
          </p:cNvSpPr>
          <p:nvPr/>
        </p:nvSpPr>
        <p:spPr bwMode="auto">
          <a:xfrm>
            <a:off x="0" y="196850"/>
            <a:ext cx="9144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a:solidFill>
                  <a:schemeClr val="bg1"/>
                </a:solidFill>
                <a:latin typeface="Comic Sans MS" panose="030F0702030302020204" pitchFamily="66" charset="0"/>
              </a:rPr>
              <a:t>Application of new credit law as from       1 June 2007</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9810"/>
                                        </p:tgtEl>
                                        <p:attrNameLst>
                                          <p:attrName>style.visibility</p:attrName>
                                        </p:attrNameLst>
                                      </p:cBhvr>
                                      <p:to>
                                        <p:strVal val="visible"/>
                                      </p:to>
                                    </p:set>
                                    <p:anim calcmode="lin" valueType="num">
                                      <p:cBhvr>
                                        <p:cTn id="7" dur="1000" fill="hold"/>
                                        <p:tgtEl>
                                          <p:spTgt spid="119810"/>
                                        </p:tgtEl>
                                        <p:attrNameLst>
                                          <p:attrName>ppt_w</p:attrName>
                                        </p:attrNameLst>
                                      </p:cBhvr>
                                      <p:tavLst>
                                        <p:tav tm="0">
                                          <p:val>
                                            <p:fltVal val="0"/>
                                          </p:val>
                                        </p:tav>
                                        <p:tav tm="100000">
                                          <p:val>
                                            <p:strVal val="#ppt_w"/>
                                          </p:val>
                                        </p:tav>
                                      </p:tavLst>
                                    </p:anim>
                                    <p:anim calcmode="lin" valueType="num">
                                      <p:cBhvr>
                                        <p:cTn id="8" dur="1000" fill="hold"/>
                                        <p:tgtEl>
                                          <p:spTgt spid="119810"/>
                                        </p:tgtEl>
                                        <p:attrNameLst>
                                          <p:attrName>ppt_h</p:attrName>
                                        </p:attrNameLst>
                                      </p:cBhvr>
                                      <p:tavLst>
                                        <p:tav tm="0">
                                          <p:val>
                                            <p:fltVal val="0"/>
                                          </p:val>
                                        </p:tav>
                                        <p:tav tm="100000">
                                          <p:val>
                                            <p:strVal val="#ppt_h"/>
                                          </p:val>
                                        </p:tav>
                                      </p:tavLst>
                                    </p:anim>
                                    <p:anim calcmode="lin" valueType="num">
                                      <p:cBhvr>
                                        <p:cTn id="9" dur="1000" fill="hold"/>
                                        <p:tgtEl>
                                          <p:spTgt spid="1198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98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Oval 2"/>
          <p:cNvSpPr>
            <a:spLocks noChangeArrowheads="1"/>
          </p:cNvSpPr>
          <p:nvPr/>
        </p:nvSpPr>
        <p:spPr bwMode="auto">
          <a:xfrm>
            <a:off x="2057400" y="1905000"/>
            <a:ext cx="4800600" cy="3429000"/>
          </a:xfrm>
          <a:prstGeom prst="ellipse">
            <a:avLst/>
          </a:prstGeom>
          <a:noFill/>
          <a:ln w="63500">
            <a:solidFill>
              <a:srgbClr val="66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ZA" altLang="en-US" sz="1800"/>
          </a:p>
        </p:txBody>
      </p:sp>
      <p:pic>
        <p:nvPicPr>
          <p:cNvPr id="91139" name="Picture 3"/>
          <p:cNvPicPr>
            <a:picLocks noChangeAspect="1" noChangeArrowheads="1"/>
          </p:cNvPicPr>
          <p:nvPr/>
        </p:nvPicPr>
        <p:blipFill>
          <a:blip r:embed="rId3">
            <a:lum contrast="30000"/>
            <a:extLst>
              <a:ext uri="{28A0092B-C50C-407E-A947-70E740481C1C}">
                <a14:useLocalDpi xmlns:a14="http://schemas.microsoft.com/office/drawing/2010/main" val="0"/>
              </a:ext>
            </a:extLst>
          </a:blip>
          <a:srcRect/>
          <a:stretch>
            <a:fillRect/>
          </a:stretch>
        </p:blipFill>
        <p:spPr bwMode="auto">
          <a:xfrm>
            <a:off x="1066800" y="-6350"/>
            <a:ext cx="70104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0834"/>
                                        </p:tgtEl>
                                        <p:attrNameLst>
                                          <p:attrName>style.visibility</p:attrName>
                                        </p:attrNameLst>
                                      </p:cBhvr>
                                      <p:to>
                                        <p:strVal val="visible"/>
                                      </p:to>
                                    </p:set>
                                    <p:anim calcmode="lin" valueType="num">
                                      <p:cBhvr>
                                        <p:cTn id="7" dur="1000" fill="hold"/>
                                        <p:tgtEl>
                                          <p:spTgt spid="120834"/>
                                        </p:tgtEl>
                                        <p:attrNameLst>
                                          <p:attrName>ppt_w</p:attrName>
                                        </p:attrNameLst>
                                      </p:cBhvr>
                                      <p:tavLst>
                                        <p:tav tm="0">
                                          <p:val>
                                            <p:fltVal val="0"/>
                                          </p:val>
                                        </p:tav>
                                        <p:tav tm="100000">
                                          <p:val>
                                            <p:strVal val="#ppt_w"/>
                                          </p:val>
                                        </p:tav>
                                      </p:tavLst>
                                    </p:anim>
                                    <p:anim calcmode="lin" valueType="num">
                                      <p:cBhvr>
                                        <p:cTn id="8" dur="1000" fill="hold"/>
                                        <p:tgtEl>
                                          <p:spTgt spid="120834"/>
                                        </p:tgtEl>
                                        <p:attrNameLst>
                                          <p:attrName>ppt_h</p:attrName>
                                        </p:attrNameLst>
                                      </p:cBhvr>
                                      <p:tavLst>
                                        <p:tav tm="0">
                                          <p:val>
                                            <p:fltVal val="0"/>
                                          </p:val>
                                        </p:tav>
                                        <p:tav tm="100000">
                                          <p:val>
                                            <p:strVal val="#ppt_h"/>
                                          </p:val>
                                        </p:tav>
                                      </p:tavLst>
                                    </p:anim>
                                    <p:anim calcmode="lin" valueType="num">
                                      <p:cBhvr>
                                        <p:cTn id="9" dur="1000" fill="hold"/>
                                        <p:tgtEl>
                                          <p:spTgt spid="12083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083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0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Text Box 2"/>
          <p:cNvSpPr txBox="1">
            <a:spLocks noChangeArrowheads="1"/>
          </p:cNvSpPr>
          <p:nvPr/>
        </p:nvSpPr>
        <p:spPr bwMode="auto">
          <a:xfrm>
            <a:off x="76200" y="0"/>
            <a:ext cx="4800600" cy="2287588"/>
          </a:xfrm>
          <a:prstGeom prst="rect">
            <a:avLst/>
          </a:prstGeom>
          <a:noFill/>
          <a:ln w="9525">
            <a:noFill/>
            <a:miter lim="800000"/>
            <a:headEnd/>
            <a:tailEnd/>
          </a:ln>
          <a:effectLst/>
        </p:spPr>
        <p:txBody>
          <a:bodyPr>
            <a:spAutoFit/>
          </a:bodyPr>
          <a:lstStyle/>
          <a:p>
            <a:pPr algn="ctr" eaLnBrk="1" hangingPunct="1">
              <a:spcBef>
                <a:spcPct val="50000"/>
              </a:spcBef>
              <a:defRPr/>
            </a:pPr>
            <a:r>
              <a:rPr lang="en-US" sz="4800">
                <a:solidFill>
                  <a:srgbClr val="FF9933"/>
                </a:solidFill>
                <a:effectLst>
                  <a:outerShdw blurRad="38100" dist="38100" dir="2700000" algn="tl">
                    <a:srgbClr val="000000"/>
                  </a:outerShdw>
                </a:effectLst>
                <a:latin typeface="Arial" charset="0"/>
              </a:rPr>
              <a:t>Does the Bible allow debt ?</a:t>
            </a:r>
            <a:r>
              <a:rPr lang="en-US" sz="4800">
                <a:solidFill>
                  <a:schemeClr val="bg1"/>
                </a:solidFill>
                <a:effectLst>
                  <a:outerShdw blurRad="38100" dist="38100" dir="2700000" algn="tl">
                    <a:srgbClr val="000000"/>
                  </a:outerShdw>
                </a:effectLst>
                <a:latin typeface="Arial" charset="0"/>
              </a:rPr>
              <a:t>   Yes  /  No</a:t>
            </a:r>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MVC-247S"/>
          <p:cNvPicPr>
            <a:picLocks noChangeAspect="1" noChangeArrowheads="1"/>
          </p:cNvPicPr>
          <p:nvPr/>
        </p:nvPicPr>
        <p:blipFill>
          <a:blip r:embed="rId3">
            <a:lum bright="6000" contrast="72000"/>
            <a:extLst>
              <a:ext uri="{28A0092B-C50C-407E-A947-70E740481C1C}">
                <a14:useLocalDpi xmlns:a14="http://schemas.microsoft.com/office/drawing/2010/main" val="0"/>
              </a:ext>
            </a:extLst>
          </a:blip>
          <a:srcRect/>
          <a:stretch>
            <a:fillRect/>
          </a:stretch>
        </p:blipFill>
        <p:spPr bwMode="auto">
          <a:xfrm>
            <a:off x="685800" y="762000"/>
            <a:ext cx="746760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Rectangle 3"/>
          <p:cNvSpPr>
            <a:spLocks noChangeArrowheads="1"/>
          </p:cNvSpPr>
          <p:nvPr/>
        </p:nvSpPr>
        <p:spPr bwMode="auto">
          <a:xfrm>
            <a:off x="2971800" y="4648200"/>
            <a:ext cx="4343400" cy="1066800"/>
          </a:xfrm>
          <a:prstGeom prst="rect">
            <a:avLst/>
          </a:prstGeom>
          <a:solidFill>
            <a:srgbClr val="FFFF00"/>
          </a:solidFill>
          <a:ln w="9525">
            <a:solidFill>
              <a:srgbClr val="FFFF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ZA" altLang="en-US" sz="1800"/>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6" descr="L0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Text Box 2"/>
          <p:cNvSpPr txBox="1">
            <a:spLocks noChangeArrowheads="1"/>
          </p:cNvSpPr>
          <p:nvPr/>
        </p:nvSpPr>
        <p:spPr bwMode="auto">
          <a:xfrm>
            <a:off x="1295400" y="517525"/>
            <a:ext cx="6781800" cy="1235075"/>
          </a:xfrm>
          <a:prstGeom prst="rect">
            <a:avLst/>
          </a:prstGeom>
          <a:noFill/>
          <a:ln w="9525">
            <a:noFill/>
            <a:miter lim="800000"/>
            <a:headEnd/>
            <a:tailEnd/>
          </a:ln>
          <a:effectLst/>
        </p:spPr>
        <p:txBody>
          <a:bodyPr>
            <a:spAutoFit/>
          </a:bodyPr>
          <a:lstStyle/>
          <a:p>
            <a:pPr algn="ctr" eaLnBrk="1" hangingPunct="1">
              <a:spcBef>
                <a:spcPct val="50000"/>
              </a:spcBef>
              <a:defRPr/>
            </a:pPr>
            <a:r>
              <a:rPr lang="en-US" sz="7500" b="1" i="1">
                <a:solidFill>
                  <a:srgbClr val="CC9900"/>
                </a:solidFill>
                <a:effectLst>
                  <a:outerShdw blurRad="38100" dist="38100" dir="2700000" algn="tl">
                    <a:srgbClr val="000000"/>
                  </a:outerShdw>
                </a:effectLst>
                <a:latin typeface="Arial" charset="0"/>
              </a:rPr>
              <a:t>Types of debt</a:t>
            </a:r>
          </a:p>
        </p:txBody>
      </p:sp>
      <p:sp>
        <p:nvSpPr>
          <p:cNvPr id="9219" name="Text Box 3"/>
          <p:cNvSpPr txBox="1">
            <a:spLocks noChangeArrowheads="1"/>
          </p:cNvSpPr>
          <p:nvPr/>
        </p:nvSpPr>
        <p:spPr bwMode="auto">
          <a:xfrm>
            <a:off x="1143000" y="1752600"/>
            <a:ext cx="6781800" cy="930275"/>
          </a:xfrm>
          <a:prstGeom prst="rect">
            <a:avLst/>
          </a:prstGeom>
          <a:noFill/>
          <a:ln w="9525">
            <a:noFill/>
            <a:miter lim="800000"/>
            <a:headEnd/>
            <a:tailEnd/>
          </a:ln>
          <a:effectLst/>
        </p:spPr>
        <p:txBody>
          <a:bodyPr>
            <a:spAutoFit/>
          </a:bodyPr>
          <a:lstStyle/>
          <a:p>
            <a:pPr eaLnBrk="1" hangingPunct="1">
              <a:spcBef>
                <a:spcPct val="50000"/>
              </a:spcBef>
              <a:defRPr/>
            </a:pPr>
            <a:r>
              <a:rPr lang="en-US" sz="5500">
                <a:solidFill>
                  <a:schemeClr val="bg1"/>
                </a:solidFill>
                <a:effectLst>
                  <a:outerShdw blurRad="38100" dist="38100" dir="2700000" algn="tl">
                    <a:srgbClr val="000000"/>
                  </a:outerShdw>
                </a:effectLst>
                <a:latin typeface="Arial" charset="0"/>
              </a:rPr>
              <a:t>-  Consumer debt</a:t>
            </a:r>
          </a:p>
        </p:txBody>
      </p:sp>
      <p:sp>
        <p:nvSpPr>
          <p:cNvPr id="9220" name="Text Box 4"/>
          <p:cNvSpPr txBox="1">
            <a:spLocks noChangeArrowheads="1"/>
          </p:cNvSpPr>
          <p:nvPr/>
        </p:nvSpPr>
        <p:spPr bwMode="auto">
          <a:xfrm>
            <a:off x="1143000" y="2955925"/>
            <a:ext cx="6781800" cy="930275"/>
          </a:xfrm>
          <a:prstGeom prst="rect">
            <a:avLst/>
          </a:prstGeom>
          <a:noFill/>
          <a:ln w="9525">
            <a:noFill/>
            <a:miter lim="800000"/>
            <a:headEnd/>
            <a:tailEnd/>
          </a:ln>
          <a:effectLst/>
        </p:spPr>
        <p:txBody>
          <a:bodyPr>
            <a:spAutoFit/>
          </a:bodyPr>
          <a:lstStyle/>
          <a:p>
            <a:pPr eaLnBrk="1" hangingPunct="1">
              <a:spcBef>
                <a:spcPct val="50000"/>
              </a:spcBef>
              <a:defRPr/>
            </a:pPr>
            <a:r>
              <a:rPr lang="en-US" sz="5500" dirty="0">
                <a:solidFill>
                  <a:schemeClr val="bg1"/>
                </a:solidFill>
                <a:effectLst>
                  <a:outerShdw blurRad="38100" dist="38100" dir="2700000" algn="tl">
                    <a:srgbClr val="000000"/>
                  </a:outerShdw>
                </a:effectLst>
                <a:latin typeface="Arial" charset="0"/>
              </a:rPr>
              <a:t>-  Principle debt</a:t>
            </a:r>
          </a:p>
        </p:txBody>
      </p:sp>
      <p:sp>
        <p:nvSpPr>
          <p:cNvPr id="9221" name="Text Box 5"/>
          <p:cNvSpPr txBox="1">
            <a:spLocks noChangeArrowheads="1"/>
          </p:cNvSpPr>
          <p:nvPr/>
        </p:nvSpPr>
        <p:spPr bwMode="auto">
          <a:xfrm>
            <a:off x="1219200" y="4175125"/>
            <a:ext cx="6781800" cy="930275"/>
          </a:xfrm>
          <a:prstGeom prst="rect">
            <a:avLst/>
          </a:prstGeom>
          <a:noFill/>
          <a:ln w="9525">
            <a:noFill/>
            <a:miter lim="800000"/>
            <a:headEnd/>
            <a:tailEnd/>
          </a:ln>
          <a:effectLst/>
        </p:spPr>
        <p:txBody>
          <a:bodyPr>
            <a:spAutoFit/>
          </a:bodyPr>
          <a:lstStyle/>
          <a:p>
            <a:pPr eaLnBrk="1" hangingPunct="1">
              <a:spcBef>
                <a:spcPct val="50000"/>
              </a:spcBef>
              <a:defRPr/>
            </a:pPr>
            <a:r>
              <a:rPr lang="en-US" sz="5500">
                <a:solidFill>
                  <a:schemeClr val="bg1"/>
                </a:solidFill>
                <a:effectLst>
                  <a:outerShdw blurRad="38100" dist="38100" dir="2700000" algn="tl">
                    <a:srgbClr val="000000"/>
                  </a:outerShdw>
                </a:effectLst>
                <a:latin typeface="Arial" charset="0"/>
              </a:rPr>
              <a:t>-  Surety</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300" fill="hold"/>
                                        <p:tgtEl>
                                          <p:spTgt spid="9219"/>
                                        </p:tgtEl>
                                        <p:attrNameLst>
                                          <p:attrName>ppt_x</p:attrName>
                                        </p:attrNameLst>
                                      </p:cBhvr>
                                      <p:tavLst>
                                        <p:tav tm="0">
                                          <p:val>
                                            <p:strVal val="1+#ppt_w/2"/>
                                          </p:val>
                                        </p:tav>
                                        <p:tav tm="100000">
                                          <p:val>
                                            <p:strVal val="#ppt_x"/>
                                          </p:val>
                                        </p:tav>
                                      </p:tavLst>
                                    </p:anim>
                                    <p:anim calcmode="lin" valueType="num">
                                      <p:cBhvr additive="base">
                                        <p:cTn id="8" dur="300" fill="hold"/>
                                        <p:tgtEl>
                                          <p:spTgt spid="921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9220"/>
                                        </p:tgtEl>
                                        <p:attrNameLst>
                                          <p:attrName>style.visibility</p:attrName>
                                        </p:attrNameLst>
                                      </p:cBhvr>
                                      <p:to>
                                        <p:strVal val="visible"/>
                                      </p:to>
                                    </p:set>
                                    <p:anim calcmode="lin" valueType="num">
                                      <p:cBhvr additive="base">
                                        <p:cTn id="13" dur="300" fill="hold"/>
                                        <p:tgtEl>
                                          <p:spTgt spid="9220"/>
                                        </p:tgtEl>
                                        <p:attrNameLst>
                                          <p:attrName>ppt_x</p:attrName>
                                        </p:attrNameLst>
                                      </p:cBhvr>
                                      <p:tavLst>
                                        <p:tav tm="0">
                                          <p:val>
                                            <p:strVal val="1+#ppt_w/2"/>
                                          </p:val>
                                        </p:tav>
                                        <p:tav tm="100000">
                                          <p:val>
                                            <p:strVal val="#ppt_x"/>
                                          </p:val>
                                        </p:tav>
                                      </p:tavLst>
                                    </p:anim>
                                    <p:anim calcmode="lin" valueType="num">
                                      <p:cBhvr additive="base">
                                        <p:cTn id="14" dur="300" fill="hold"/>
                                        <p:tgtEl>
                                          <p:spTgt spid="922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9221"/>
                                        </p:tgtEl>
                                        <p:attrNameLst>
                                          <p:attrName>style.visibility</p:attrName>
                                        </p:attrNameLst>
                                      </p:cBhvr>
                                      <p:to>
                                        <p:strVal val="visible"/>
                                      </p:to>
                                    </p:set>
                                    <p:anim calcmode="lin" valueType="num">
                                      <p:cBhvr additive="base">
                                        <p:cTn id="19" dur="500" fill="hold"/>
                                        <p:tgtEl>
                                          <p:spTgt spid="9221"/>
                                        </p:tgtEl>
                                        <p:attrNameLst>
                                          <p:attrName>ppt_x</p:attrName>
                                        </p:attrNameLst>
                                      </p:cBhvr>
                                      <p:tavLst>
                                        <p:tav tm="0">
                                          <p:val>
                                            <p:strVal val="1+#ppt_w/2"/>
                                          </p:val>
                                        </p:tav>
                                        <p:tav tm="100000">
                                          <p:val>
                                            <p:strVal val="#ppt_x"/>
                                          </p:val>
                                        </p:tav>
                                      </p:tavLst>
                                    </p:anim>
                                    <p:anim calcmode="lin" valueType="num">
                                      <p:cBhvr additive="base">
                                        <p:cTn id="20"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utoUpdateAnimBg="0"/>
      <p:bldP spid="9220" grpId="0" autoUpdateAnimBg="0"/>
      <p:bldP spid="9221"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5" descr="Debt is b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571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6" name="Text Box 6"/>
          <p:cNvSpPr txBox="1">
            <a:spLocks noChangeArrowheads="1"/>
          </p:cNvSpPr>
          <p:nvPr/>
        </p:nvSpPr>
        <p:spPr bwMode="auto">
          <a:xfrm>
            <a:off x="1143000" y="60325"/>
            <a:ext cx="6781800" cy="762000"/>
          </a:xfrm>
          <a:prstGeom prst="rect">
            <a:avLst/>
          </a:prstGeom>
          <a:noFill/>
          <a:ln w="9525">
            <a:noFill/>
            <a:miter lim="800000"/>
            <a:headEnd/>
            <a:tailEnd/>
          </a:ln>
          <a:effectLst/>
        </p:spPr>
        <p:txBody>
          <a:bodyPr>
            <a:spAutoFit/>
          </a:bodyPr>
          <a:lstStyle/>
          <a:p>
            <a:pPr algn="ctr" eaLnBrk="1" hangingPunct="1">
              <a:spcBef>
                <a:spcPct val="50000"/>
              </a:spcBef>
              <a:defRPr/>
            </a:pPr>
            <a:r>
              <a:rPr lang="en-US" sz="4400" b="1" i="1">
                <a:solidFill>
                  <a:srgbClr val="CC9900"/>
                </a:solidFill>
                <a:effectLst>
                  <a:outerShdw blurRad="38100" dist="38100" dir="2700000" algn="tl">
                    <a:srgbClr val="000000"/>
                  </a:outerShdw>
                </a:effectLst>
                <a:latin typeface="Arial" charset="0"/>
              </a:rPr>
              <a:t>What is consumer debt?</a:t>
            </a:r>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7" descr="L0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p:cNvSpPr txBox="1">
            <a:spLocks noChangeArrowheads="1"/>
          </p:cNvSpPr>
          <p:nvPr/>
        </p:nvSpPr>
        <p:spPr bwMode="auto">
          <a:xfrm>
            <a:off x="0" y="533400"/>
            <a:ext cx="9144000" cy="2105025"/>
          </a:xfrm>
          <a:prstGeom prst="rect">
            <a:avLst/>
          </a:prstGeom>
          <a:noFill/>
          <a:ln w="9525">
            <a:noFill/>
            <a:miter lim="800000"/>
            <a:headEnd/>
            <a:tailEnd/>
          </a:ln>
          <a:effectLst/>
        </p:spPr>
        <p:txBody>
          <a:bodyPr>
            <a:spAutoFit/>
          </a:bodyPr>
          <a:lstStyle/>
          <a:p>
            <a:pPr algn="ctr" eaLnBrk="1" hangingPunct="1">
              <a:spcBef>
                <a:spcPct val="50000"/>
              </a:spcBef>
              <a:defRPr/>
            </a:pPr>
            <a:r>
              <a:rPr lang="en-US" sz="6600" b="1" i="1" dirty="0">
                <a:solidFill>
                  <a:srgbClr val="FF0000"/>
                </a:solidFill>
                <a:effectLst>
                  <a:outerShdw blurRad="38100" dist="38100" dir="2700000" algn="tl">
                    <a:srgbClr val="000000"/>
                  </a:outerShdw>
                </a:effectLst>
                <a:latin typeface="Arial" charset="0"/>
              </a:rPr>
              <a:t>Repayment of any debt consist of:</a:t>
            </a:r>
          </a:p>
        </p:txBody>
      </p:sp>
      <p:sp>
        <p:nvSpPr>
          <p:cNvPr id="11268" name="Text Box 4"/>
          <p:cNvSpPr txBox="1">
            <a:spLocks noChangeArrowheads="1"/>
          </p:cNvSpPr>
          <p:nvPr/>
        </p:nvSpPr>
        <p:spPr bwMode="auto">
          <a:xfrm>
            <a:off x="1371600" y="2667000"/>
            <a:ext cx="7391400" cy="914400"/>
          </a:xfrm>
          <a:prstGeom prst="rect">
            <a:avLst/>
          </a:prstGeom>
          <a:noFill/>
          <a:ln w="9525">
            <a:noFill/>
            <a:miter lim="800000"/>
            <a:headEnd/>
            <a:tailEnd/>
          </a:ln>
          <a:effectLst/>
        </p:spPr>
        <p:txBody>
          <a:bodyPr>
            <a:spAutoFit/>
          </a:bodyPr>
          <a:lstStyle/>
          <a:p>
            <a:pPr eaLnBrk="1" hangingPunct="1">
              <a:spcBef>
                <a:spcPct val="50000"/>
              </a:spcBef>
              <a:defRPr/>
            </a:pPr>
            <a:r>
              <a:rPr lang="en-US" sz="5400">
                <a:solidFill>
                  <a:schemeClr val="bg1"/>
                </a:solidFill>
                <a:effectLst>
                  <a:outerShdw blurRad="38100" dist="38100" dir="2700000" algn="tl">
                    <a:srgbClr val="000000"/>
                  </a:outerShdw>
                </a:effectLst>
                <a:latin typeface="Arial" charset="0"/>
              </a:rPr>
              <a:t>-  Principle [capital]</a:t>
            </a:r>
          </a:p>
        </p:txBody>
      </p:sp>
      <p:sp>
        <p:nvSpPr>
          <p:cNvPr id="11269" name="Text Box 5"/>
          <p:cNvSpPr txBox="1">
            <a:spLocks noChangeArrowheads="1"/>
          </p:cNvSpPr>
          <p:nvPr/>
        </p:nvSpPr>
        <p:spPr bwMode="auto">
          <a:xfrm>
            <a:off x="1371600" y="3505200"/>
            <a:ext cx="7391400" cy="914400"/>
          </a:xfrm>
          <a:prstGeom prst="rect">
            <a:avLst/>
          </a:prstGeom>
          <a:noFill/>
          <a:ln w="9525">
            <a:noFill/>
            <a:miter lim="800000"/>
            <a:headEnd/>
            <a:tailEnd/>
          </a:ln>
          <a:effectLst/>
        </p:spPr>
        <p:txBody>
          <a:bodyPr>
            <a:spAutoFit/>
          </a:bodyPr>
          <a:lstStyle/>
          <a:p>
            <a:pPr eaLnBrk="1" hangingPunct="1">
              <a:spcBef>
                <a:spcPct val="50000"/>
              </a:spcBef>
              <a:defRPr/>
            </a:pPr>
            <a:r>
              <a:rPr lang="en-US" sz="5400">
                <a:solidFill>
                  <a:schemeClr val="bg1"/>
                </a:solidFill>
                <a:effectLst>
                  <a:outerShdw blurRad="38100" dist="38100" dir="2700000" algn="tl">
                    <a:srgbClr val="000000"/>
                  </a:outerShdw>
                </a:effectLst>
                <a:latin typeface="Arial" charset="0"/>
              </a:rPr>
              <a:t>-  Interest</a:t>
            </a:r>
          </a:p>
        </p:txBody>
      </p:sp>
      <p:sp>
        <p:nvSpPr>
          <p:cNvPr id="11270" name="Text Box 6"/>
          <p:cNvSpPr txBox="1">
            <a:spLocks noChangeArrowheads="1"/>
          </p:cNvSpPr>
          <p:nvPr/>
        </p:nvSpPr>
        <p:spPr bwMode="auto">
          <a:xfrm>
            <a:off x="1447800" y="4481513"/>
            <a:ext cx="7391400" cy="914400"/>
          </a:xfrm>
          <a:prstGeom prst="rect">
            <a:avLst/>
          </a:prstGeom>
          <a:noFill/>
          <a:ln w="9525">
            <a:noFill/>
            <a:miter lim="800000"/>
            <a:headEnd/>
            <a:tailEnd/>
          </a:ln>
          <a:effectLst/>
        </p:spPr>
        <p:txBody>
          <a:bodyPr>
            <a:spAutoFit/>
          </a:bodyPr>
          <a:lstStyle/>
          <a:p>
            <a:pPr eaLnBrk="1" hangingPunct="1">
              <a:spcBef>
                <a:spcPct val="50000"/>
              </a:spcBef>
              <a:defRPr/>
            </a:pPr>
            <a:r>
              <a:rPr lang="en-US" sz="5400">
                <a:solidFill>
                  <a:schemeClr val="bg1"/>
                </a:solidFill>
                <a:effectLst>
                  <a:outerShdw blurRad="38100" dist="38100" dir="2700000" algn="tl">
                    <a:srgbClr val="000000"/>
                  </a:outerShdw>
                </a:effectLst>
                <a:latin typeface="Arial" charset="0"/>
              </a:rPr>
              <a:t>-  Payment period</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additive="base">
                                        <p:cTn id="7" dur="500" fill="hold"/>
                                        <p:tgtEl>
                                          <p:spTgt spid="11267"/>
                                        </p:tgtEl>
                                        <p:attrNameLst>
                                          <p:attrName>ppt_x</p:attrName>
                                        </p:attrNameLst>
                                      </p:cBhvr>
                                      <p:tavLst>
                                        <p:tav tm="0">
                                          <p:val>
                                            <p:strVal val="0-#ppt_w/2"/>
                                          </p:val>
                                        </p:tav>
                                        <p:tav tm="100000">
                                          <p:val>
                                            <p:strVal val="#ppt_x"/>
                                          </p:val>
                                        </p:tav>
                                      </p:tavLst>
                                    </p:anim>
                                    <p:anim calcmode="lin" valueType="num">
                                      <p:cBhvr additive="base">
                                        <p:cTn id="8" dur="500" fill="hold"/>
                                        <p:tgtEl>
                                          <p:spTgt spid="112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8"/>
                                        </p:tgtEl>
                                        <p:attrNameLst>
                                          <p:attrName>style.visibility</p:attrName>
                                        </p:attrNameLst>
                                      </p:cBhvr>
                                      <p:to>
                                        <p:strVal val="visible"/>
                                      </p:to>
                                    </p:set>
                                    <p:anim calcmode="lin" valueType="num">
                                      <p:cBhvr additive="base">
                                        <p:cTn id="13" dur="500" fill="hold"/>
                                        <p:tgtEl>
                                          <p:spTgt spid="11268"/>
                                        </p:tgtEl>
                                        <p:attrNameLst>
                                          <p:attrName>ppt_x</p:attrName>
                                        </p:attrNameLst>
                                      </p:cBhvr>
                                      <p:tavLst>
                                        <p:tav tm="0">
                                          <p:val>
                                            <p:strVal val="0-#ppt_w/2"/>
                                          </p:val>
                                        </p:tav>
                                        <p:tav tm="100000">
                                          <p:val>
                                            <p:strVal val="#ppt_x"/>
                                          </p:val>
                                        </p:tav>
                                      </p:tavLst>
                                    </p:anim>
                                    <p:anim calcmode="lin" valueType="num">
                                      <p:cBhvr additive="base">
                                        <p:cTn id="14" dur="500" fill="hold"/>
                                        <p:tgtEl>
                                          <p:spTgt spid="1126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9"/>
                                        </p:tgtEl>
                                        <p:attrNameLst>
                                          <p:attrName>style.visibility</p:attrName>
                                        </p:attrNameLst>
                                      </p:cBhvr>
                                      <p:to>
                                        <p:strVal val="visible"/>
                                      </p:to>
                                    </p:set>
                                    <p:anim calcmode="lin" valueType="num">
                                      <p:cBhvr additive="base">
                                        <p:cTn id="19" dur="500" fill="hold"/>
                                        <p:tgtEl>
                                          <p:spTgt spid="11269"/>
                                        </p:tgtEl>
                                        <p:attrNameLst>
                                          <p:attrName>ppt_x</p:attrName>
                                        </p:attrNameLst>
                                      </p:cBhvr>
                                      <p:tavLst>
                                        <p:tav tm="0">
                                          <p:val>
                                            <p:strVal val="0-#ppt_w/2"/>
                                          </p:val>
                                        </p:tav>
                                        <p:tav tm="100000">
                                          <p:val>
                                            <p:strVal val="#ppt_x"/>
                                          </p:val>
                                        </p:tav>
                                      </p:tavLst>
                                    </p:anim>
                                    <p:anim calcmode="lin" valueType="num">
                                      <p:cBhvr additive="base">
                                        <p:cTn id="20" dur="500" fill="hold"/>
                                        <p:tgtEl>
                                          <p:spTgt spid="1126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70"/>
                                        </p:tgtEl>
                                        <p:attrNameLst>
                                          <p:attrName>style.visibility</p:attrName>
                                        </p:attrNameLst>
                                      </p:cBhvr>
                                      <p:to>
                                        <p:strVal val="visible"/>
                                      </p:to>
                                    </p:set>
                                    <p:anim calcmode="lin" valueType="num">
                                      <p:cBhvr additive="base">
                                        <p:cTn id="25" dur="500" fill="hold"/>
                                        <p:tgtEl>
                                          <p:spTgt spid="11270"/>
                                        </p:tgtEl>
                                        <p:attrNameLst>
                                          <p:attrName>ppt_x</p:attrName>
                                        </p:attrNameLst>
                                      </p:cBhvr>
                                      <p:tavLst>
                                        <p:tav tm="0">
                                          <p:val>
                                            <p:strVal val="0-#ppt_w/2"/>
                                          </p:val>
                                        </p:tav>
                                        <p:tav tm="100000">
                                          <p:val>
                                            <p:strVal val="#ppt_x"/>
                                          </p:val>
                                        </p:tav>
                                      </p:tavLst>
                                    </p:anim>
                                    <p:anim calcmode="lin" valueType="num">
                                      <p:cBhvr additive="base">
                                        <p:cTn id="26" dur="500" fill="hold"/>
                                        <p:tgtEl>
                                          <p:spTgt spid="112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P spid="11268" grpId="0" autoUpdateAnimBg="0"/>
      <p:bldP spid="11269" grpId="0" autoUpdateAnimBg="0"/>
      <p:bldP spid="11270"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3" descr="P0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Text Box 2"/>
          <p:cNvSpPr txBox="1">
            <a:spLocks noChangeArrowheads="1"/>
          </p:cNvSpPr>
          <p:nvPr/>
        </p:nvSpPr>
        <p:spPr bwMode="auto">
          <a:xfrm>
            <a:off x="4419600" y="3443288"/>
            <a:ext cx="4495800" cy="2881312"/>
          </a:xfrm>
          <a:prstGeom prst="rect">
            <a:avLst/>
          </a:prstGeom>
          <a:noFill/>
          <a:ln w="9525">
            <a:noFill/>
            <a:miter lim="800000"/>
            <a:headEnd/>
            <a:tailEnd/>
          </a:ln>
          <a:effectLst/>
        </p:spPr>
        <p:txBody>
          <a:bodyPr>
            <a:spAutoFit/>
          </a:bodyPr>
          <a:lstStyle/>
          <a:p>
            <a:pPr algn="ctr" eaLnBrk="1" hangingPunct="1">
              <a:lnSpc>
                <a:spcPct val="75000"/>
              </a:lnSpc>
              <a:spcBef>
                <a:spcPct val="50000"/>
              </a:spcBef>
              <a:defRPr/>
            </a:pPr>
            <a:r>
              <a:rPr lang="en-US" sz="4400" b="1">
                <a:solidFill>
                  <a:schemeClr val="accent1"/>
                </a:solidFill>
                <a:effectLst>
                  <a:outerShdw blurRad="38100" dist="38100" dir="2700000" algn="tl">
                    <a:srgbClr val="000000"/>
                  </a:outerShdw>
                </a:effectLst>
                <a:latin typeface="Arial" charset="0"/>
              </a:rPr>
              <a:t>3 Steps for</a:t>
            </a:r>
          </a:p>
          <a:p>
            <a:pPr algn="ctr" eaLnBrk="1" hangingPunct="1">
              <a:lnSpc>
                <a:spcPct val="75000"/>
              </a:lnSpc>
              <a:spcBef>
                <a:spcPct val="50000"/>
              </a:spcBef>
              <a:defRPr/>
            </a:pPr>
            <a:r>
              <a:rPr lang="en-US" sz="4400" b="1" i="1">
                <a:solidFill>
                  <a:schemeClr val="bg1"/>
                </a:solidFill>
                <a:effectLst>
                  <a:outerShdw blurRad="38100" dist="38100" dir="2700000" algn="tl">
                    <a:srgbClr val="000000"/>
                  </a:outerShdw>
                </a:effectLst>
                <a:latin typeface="Arial" charset="0"/>
              </a:rPr>
              <a:t>TOTAL DEBT</a:t>
            </a:r>
          </a:p>
          <a:p>
            <a:pPr algn="ctr" eaLnBrk="1" hangingPunct="1">
              <a:lnSpc>
                <a:spcPct val="75000"/>
              </a:lnSpc>
              <a:spcBef>
                <a:spcPct val="50000"/>
              </a:spcBef>
              <a:defRPr/>
            </a:pPr>
            <a:r>
              <a:rPr lang="en-US" sz="4400" b="1">
                <a:solidFill>
                  <a:schemeClr val="bg1"/>
                </a:solidFill>
                <a:effectLst>
                  <a:outerShdw blurRad="38100" dist="38100" dir="2700000" algn="tl">
                    <a:srgbClr val="000000"/>
                  </a:outerShdw>
                </a:effectLst>
                <a:latin typeface="Arial" charset="0"/>
              </a:rPr>
              <a:t>ELIMINATION</a:t>
            </a:r>
          </a:p>
          <a:p>
            <a:pPr algn="ctr" eaLnBrk="1" hangingPunct="1">
              <a:lnSpc>
                <a:spcPct val="75000"/>
              </a:lnSpc>
              <a:spcBef>
                <a:spcPct val="50000"/>
              </a:spcBef>
              <a:defRPr/>
            </a:pPr>
            <a:r>
              <a:rPr lang="en-US" sz="3200">
                <a:solidFill>
                  <a:srgbClr val="FFFF00"/>
                </a:solidFill>
                <a:effectLst>
                  <a:outerShdw blurRad="38100" dist="38100" dir="2700000" algn="tl">
                    <a:srgbClr val="000000"/>
                  </a:outerShdw>
                </a:effectLst>
                <a:latin typeface="Arial" charset="0"/>
              </a:rPr>
              <a:t>(Pg.8-M)</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iterate type="wd">
                                    <p:tmPct val="25000"/>
                                  </p:iterate>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300" fill="hold"/>
                                        <p:tgtEl>
                                          <p:spTgt spid="29698"/>
                                        </p:tgtEl>
                                        <p:attrNameLst>
                                          <p:attrName>ppt_x</p:attrName>
                                        </p:attrNameLst>
                                      </p:cBhvr>
                                      <p:tavLst>
                                        <p:tav tm="0">
                                          <p:val>
                                            <p:strVal val="1+#ppt_w/2"/>
                                          </p:val>
                                        </p:tav>
                                        <p:tav tm="100000">
                                          <p:val>
                                            <p:strVal val="#ppt_x"/>
                                          </p:val>
                                        </p:tav>
                                      </p:tavLst>
                                    </p:anim>
                                    <p:anim calcmode="lin" valueType="num">
                                      <p:cBhvr additive="base">
                                        <p:cTn id="8" dur="300" fill="hold"/>
                                        <p:tgtEl>
                                          <p:spTgt spid="296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5" descr="B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5" name="Text Box 2"/>
          <p:cNvSpPr txBox="1">
            <a:spLocks noChangeArrowheads="1"/>
          </p:cNvSpPr>
          <p:nvPr/>
        </p:nvSpPr>
        <p:spPr bwMode="auto">
          <a:xfrm>
            <a:off x="2895600" y="228600"/>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400" b="1">
                <a:solidFill>
                  <a:srgbClr val="CC9900"/>
                </a:solidFill>
              </a:rPr>
              <a:t>BASIC PREMISE</a:t>
            </a:r>
          </a:p>
        </p:txBody>
      </p:sp>
      <p:sp>
        <p:nvSpPr>
          <p:cNvPr id="32772" name="Text Box 4"/>
          <p:cNvSpPr txBox="1">
            <a:spLocks noChangeArrowheads="1"/>
          </p:cNvSpPr>
          <p:nvPr/>
        </p:nvSpPr>
        <p:spPr bwMode="auto">
          <a:xfrm>
            <a:off x="2971800" y="1184275"/>
            <a:ext cx="5943600" cy="3387725"/>
          </a:xfrm>
          <a:prstGeom prst="rect">
            <a:avLst/>
          </a:prstGeom>
          <a:noFill/>
          <a:ln w="9525">
            <a:noFill/>
            <a:miter lim="800000"/>
            <a:headEnd/>
            <a:tailEnd/>
          </a:ln>
          <a:effectLst/>
        </p:spPr>
        <p:txBody>
          <a:bodyPr>
            <a:spAutoFit/>
          </a:bodyPr>
          <a:lstStyle/>
          <a:p>
            <a:pPr algn="ctr" eaLnBrk="1" hangingPunct="1">
              <a:spcBef>
                <a:spcPct val="50000"/>
              </a:spcBef>
              <a:defRPr/>
            </a:pPr>
            <a:r>
              <a:rPr lang="en-US" sz="3600">
                <a:solidFill>
                  <a:schemeClr val="bg1"/>
                </a:solidFill>
                <a:effectLst>
                  <a:outerShdw blurRad="38100" dist="38100" dir="2700000" algn="tl">
                    <a:srgbClr val="000000"/>
                  </a:outerShdw>
                </a:effectLst>
                <a:latin typeface="Arial" charset="0"/>
              </a:rPr>
              <a:t>This plan is based on the assumption that a commitment to faithful tithing has been established to access God’s promised wisdom and blessing</a:t>
            </a:r>
            <a:r>
              <a:rPr lang="en-US" sz="3600">
                <a:solidFill>
                  <a:schemeClr val="bg1"/>
                </a:solidFill>
                <a:latin typeface="Arial" charset="0"/>
              </a:rPr>
              <a: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additive="base">
                                        <p:cTn id="7" dur="500" fill="hold"/>
                                        <p:tgtEl>
                                          <p:spTgt spid="32772"/>
                                        </p:tgtEl>
                                        <p:attrNameLst>
                                          <p:attrName>ppt_x</p:attrName>
                                        </p:attrNameLst>
                                      </p:cBhvr>
                                      <p:tavLst>
                                        <p:tav tm="0">
                                          <p:val>
                                            <p:strVal val="1+#ppt_w/2"/>
                                          </p:val>
                                        </p:tav>
                                        <p:tav tm="100000">
                                          <p:val>
                                            <p:strVal val="#ppt_x"/>
                                          </p:val>
                                        </p:tav>
                                      </p:tavLst>
                                    </p:anim>
                                    <p:anim calcmode="lin" valueType="num">
                                      <p:cBhvr additive="base">
                                        <p:cTn id="8" dur="500" fill="hold"/>
                                        <p:tgtEl>
                                          <p:spTgt spid="327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8" descr="L0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Text Box 2"/>
          <p:cNvSpPr txBox="1">
            <a:spLocks noChangeArrowheads="1"/>
          </p:cNvSpPr>
          <p:nvPr/>
        </p:nvSpPr>
        <p:spPr bwMode="auto">
          <a:xfrm>
            <a:off x="609600" y="304800"/>
            <a:ext cx="8229600" cy="774700"/>
          </a:xfrm>
          <a:prstGeom prst="rect">
            <a:avLst/>
          </a:prstGeom>
          <a:noFill/>
          <a:ln w="9525">
            <a:noFill/>
            <a:miter lim="800000"/>
            <a:headEnd/>
            <a:tailEnd/>
          </a:ln>
          <a:effectLst/>
        </p:spPr>
        <p:txBody>
          <a:bodyPr>
            <a:spAutoFit/>
          </a:bodyPr>
          <a:lstStyle/>
          <a:p>
            <a:pPr algn="ctr" eaLnBrk="1" hangingPunct="1">
              <a:lnSpc>
                <a:spcPct val="80000"/>
              </a:lnSpc>
              <a:spcBef>
                <a:spcPct val="50000"/>
              </a:spcBef>
              <a:defRPr/>
            </a:pPr>
            <a:r>
              <a:rPr lang="en-US" sz="5600" b="1" i="1">
                <a:solidFill>
                  <a:srgbClr val="FFFF00"/>
                </a:solidFill>
                <a:effectLst>
                  <a:outerShdw blurRad="38100" dist="38100" dir="2700000" algn="tl">
                    <a:srgbClr val="000000"/>
                  </a:outerShdw>
                </a:effectLst>
                <a:latin typeface="Arial" charset="0"/>
              </a:rPr>
              <a:t>STEP  1</a:t>
            </a:r>
          </a:p>
        </p:txBody>
      </p:sp>
      <p:sp>
        <p:nvSpPr>
          <p:cNvPr id="30723" name="Text Box 3"/>
          <p:cNvSpPr txBox="1">
            <a:spLocks noChangeArrowheads="1"/>
          </p:cNvSpPr>
          <p:nvPr/>
        </p:nvSpPr>
        <p:spPr bwMode="auto">
          <a:xfrm>
            <a:off x="0" y="1036638"/>
            <a:ext cx="9144000" cy="1365250"/>
          </a:xfrm>
          <a:prstGeom prst="rect">
            <a:avLst/>
          </a:prstGeom>
          <a:noFill/>
          <a:ln w="9525">
            <a:noFill/>
            <a:miter lim="800000"/>
            <a:headEnd/>
            <a:tailEnd/>
          </a:ln>
          <a:effectLst/>
        </p:spPr>
        <p:txBody>
          <a:bodyPr>
            <a:spAutoFit/>
          </a:bodyPr>
          <a:lstStyle/>
          <a:p>
            <a:pPr algn="ctr" eaLnBrk="1" hangingPunct="1">
              <a:lnSpc>
                <a:spcPct val="85000"/>
              </a:lnSpc>
              <a:spcBef>
                <a:spcPct val="20000"/>
              </a:spcBef>
              <a:defRPr/>
            </a:pPr>
            <a:r>
              <a:rPr lang="en-US" sz="4400" i="1">
                <a:solidFill>
                  <a:schemeClr val="bg1"/>
                </a:solidFill>
                <a:effectLst>
                  <a:outerShdw blurRad="38100" dist="38100" dir="2700000" algn="tl">
                    <a:srgbClr val="000000"/>
                  </a:outerShdw>
                </a:effectLst>
                <a:latin typeface="Arial" charset="0"/>
              </a:rPr>
              <a:t>  </a:t>
            </a:r>
            <a:r>
              <a:rPr lang="en-US" sz="4400" i="1">
                <a:solidFill>
                  <a:srgbClr val="CC9900"/>
                </a:solidFill>
                <a:effectLst>
                  <a:outerShdw blurRad="38100" dist="38100" dir="2700000" algn="tl">
                    <a:srgbClr val="000000"/>
                  </a:outerShdw>
                </a:effectLst>
                <a:latin typeface="Arial" charset="0"/>
              </a:rPr>
              <a:t>Declare a moratorium on   </a:t>
            </a:r>
          </a:p>
          <a:p>
            <a:pPr algn="ctr" eaLnBrk="1" hangingPunct="1">
              <a:lnSpc>
                <a:spcPct val="85000"/>
              </a:lnSpc>
              <a:spcBef>
                <a:spcPct val="20000"/>
              </a:spcBef>
              <a:defRPr/>
            </a:pPr>
            <a:r>
              <a:rPr lang="en-US" sz="4400" i="1">
                <a:solidFill>
                  <a:srgbClr val="CC9900"/>
                </a:solidFill>
                <a:effectLst>
                  <a:outerShdw blurRad="38100" dist="38100" dir="2700000" algn="tl">
                    <a:srgbClr val="000000"/>
                  </a:outerShdw>
                </a:effectLst>
                <a:latin typeface="Arial" charset="0"/>
              </a:rPr>
              <a:t>   additional debt</a:t>
            </a:r>
          </a:p>
        </p:txBody>
      </p:sp>
      <p:sp>
        <p:nvSpPr>
          <p:cNvPr id="30724" name="Text Box 4"/>
          <p:cNvSpPr txBox="1">
            <a:spLocks noChangeArrowheads="1"/>
          </p:cNvSpPr>
          <p:nvPr/>
        </p:nvSpPr>
        <p:spPr bwMode="auto">
          <a:xfrm>
            <a:off x="381000" y="2520950"/>
            <a:ext cx="8229600" cy="603250"/>
          </a:xfrm>
          <a:prstGeom prst="rect">
            <a:avLst/>
          </a:prstGeom>
          <a:noFill/>
          <a:ln w="9525">
            <a:noFill/>
            <a:miter lim="800000"/>
            <a:headEnd/>
            <a:tailEnd/>
          </a:ln>
          <a:effectLst/>
        </p:spPr>
        <p:txBody>
          <a:bodyPr>
            <a:spAutoFit/>
          </a:bodyPr>
          <a:lstStyle/>
          <a:p>
            <a:pPr eaLnBrk="1" hangingPunct="1">
              <a:lnSpc>
                <a:spcPct val="80000"/>
              </a:lnSpc>
              <a:spcBef>
                <a:spcPct val="50000"/>
              </a:spcBef>
              <a:defRPr/>
            </a:pPr>
            <a:r>
              <a:rPr lang="en-US" sz="4200">
                <a:solidFill>
                  <a:schemeClr val="bg1"/>
                </a:solidFill>
                <a:effectLst>
                  <a:outerShdw blurRad="38100" dist="38100" dir="2700000" algn="tl">
                    <a:srgbClr val="000000"/>
                  </a:outerShdw>
                </a:effectLst>
                <a:latin typeface="Arial" charset="0"/>
              </a:rPr>
              <a:t>-  No more credit spending.</a:t>
            </a:r>
          </a:p>
        </p:txBody>
      </p:sp>
      <p:sp>
        <p:nvSpPr>
          <p:cNvPr id="30725" name="Text Box 5"/>
          <p:cNvSpPr txBox="1">
            <a:spLocks noChangeArrowheads="1"/>
          </p:cNvSpPr>
          <p:nvPr/>
        </p:nvSpPr>
        <p:spPr bwMode="auto">
          <a:xfrm>
            <a:off x="381000" y="3252788"/>
            <a:ext cx="8229600" cy="1243012"/>
          </a:xfrm>
          <a:prstGeom prst="rect">
            <a:avLst/>
          </a:prstGeom>
          <a:noFill/>
          <a:ln w="9525">
            <a:noFill/>
            <a:miter lim="800000"/>
            <a:headEnd/>
            <a:tailEnd/>
          </a:ln>
          <a:effectLst/>
        </p:spPr>
        <p:txBody>
          <a:bodyPr>
            <a:spAutoFit/>
          </a:bodyPr>
          <a:lstStyle/>
          <a:p>
            <a:pPr eaLnBrk="1" hangingPunct="1">
              <a:lnSpc>
                <a:spcPct val="80000"/>
              </a:lnSpc>
              <a:spcBef>
                <a:spcPct val="50000"/>
              </a:spcBef>
              <a:defRPr/>
            </a:pPr>
            <a:r>
              <a:rPr lang="en-US" sz="4200">
                <a:solidFill>
                  <a:schemeClr val="bg1"/>
                </a:solidFill>
                <a:effectLst>
                  <a:outerShdw blurRad="38100" dist="38100" dir="2700000" algn="tl">
                    <a:srgbClr val="000000"/>
                  </a:outerShdw>
                </a:effectLst>
                <a:latin typeface="Arial" charset="0"/>
              </a:rPr>
              <a:t>-  If you don’t borrow, you can’t    </a:t>
            </a:r>
          </a:p>
          <a:p>
            <a:pPr eaLnBrk="1" hangingPunct="1">
              <a:lnSpc>
                <a:spcPct val="90000"/>
              </a:lnSpc>
              <a:spcBef>
                <a:spcPct val="10000"/>
              </a:spcBef>
              <a:defRPr/>
            </a:pPr>
            <a:r>
              <a:rPr lang="en-US" sz="4200">
                <a:solidFill>
                  <a:schemeClr val="bg1"/>
                </a:solidFill>
                <a:effectLst>
                  <a:outerShdw blurRad="38100" dist="38100" dir="2700000" algn="tl">
                    <a:srgbClr val="000000"/>
                  </a:outerShdw>
                </a:effectLst>
                <a:latin typeface="Arial" charset="0"/>
              </a:rPr>
              <a:t>   get into debt.</a:t>
            </a:r>
          </a:p>
        </p:txBody>
      </p:sp>
      <p:sp>
        <p:nvSpPr>
          <p:cNvPr id="30727" name="Text Box 7"/>
          <p:cNvSpPr txBox="1">
            <a:spLocks noChangeArrowheads="1"/>
          </p:cNvSpPr>
          <p:nvPr/>
        </p:nvSpPr>
        <p:spPr bwMode="auto">
          <a:xfrm>
            <a:off x="381000" y="4495800"/>
            <a:ext cx="8229600" cy="1947863"/>
          </a:xfrm>
          <a:prstGeom prst="rect">
            <a:avLst/>
          </a:prstGeom>
          <a:noFill/>
          <a:ln w="9525">
            <a:noFill/>
            <a:miter lim="800000"/>
            <a:headEnd/>
            <a:tailEnd/>
          </a:ln>
          <a:effectLst/>
        </p:spPr>
        <p:txBody>
          <a:bodyPr>
            <a:spAutoFit/>
          </a:bodyPr>
          <a:lstStyle/>
          <a:p>
            <a:pPr eaLnBrk="1" hangingPunct="1">
              <a:lnSpc>
                <a:spcPct val="90000"/>
              </a:lnSpc>
              <a:spcBef>
                <a:spcPct val="10000"/>
              </a:spcBef>
              <a:defRPr/>
            </a:pPr>
            <a:r>
              <a:rPr lang="en-US" sz="4200">
                <a:solidFill>
                  <a:schemeClr val="bg1"/>
                </a:solidFill>
                <a:effectLst>
                  <a:outerShdw blurRad="38100" dist="38100" dir="2700000" algn="tl">
                    <a:srgbClr val="000000"/>
                  </a:outerShdw>
                </a:effectLst>
                <a:latin typeface="Arial" charset="0"/>
              </a:rPr>
              <a:t>-  If you don’t borrow more  </a:t>
            </a:r>
          </a:p>
          <a:p>
            <a:pPr eaLnBrk="1" hangingPunct="1">
              <a:lnSpc>
                <a:spcPct val="90000"/>
              </a:lnSpc>
              <a:spcBef>
                <a:spcPct val="10000"/>
              </a:spcBef>
              <a:defRPr/>
            </a:pPr>
            <a:r>
              <a:rPr lang="en-US" sz="4200">
                <a:solidFill>
                  <a:schemeClr val="bg1"/>
                </a:solidFill>
                <a:effectLst>
                  <a:outerShdw blurRad="38100" dist="38100" dir="2700000" algn="tl">
                    <a:srgbClr val="000000"/>
                  </a:outerShdw>
                </a:effectLst>
                <a:latin typeface="Arial" charset="0"/>
              </a:rPr>
              <a:t>   money, you can’t get further </a:t>
            </a:r>
          </a:p>
          <a:p>
            <a:pPr eaLnBrk="1" hangingPunct="1">
              <a:lnSpc>
                <a:spcPct val="90000"/>
              </a:lnSpc>
              <a:spcBef>
                <a:spcPct val="10000"/>
              </a:spcBef>
              <a:defRPr/>
            </a:pPr>
            <a:r>
              <a:rPr lang="en-US" sz="4200">
                <a:solidFill>
                  <a:schemeClr val="bg1"/>
                </a:solidFill>
                <a:effectLst>
                  <a:outerShdw blurRad="38100" dist="38100" dir="2700000" algn="tl">
                    <a:srgbClr val="000000"/>
                  </a:outerShdw>
                </a:effectLst>
                <a:latin typeface="Arial" charset="0"/>
              </a:rPr>
              <a:t>   into debt.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 fill="hold"/>
                                        <p:tgtEl>
                                          <p:spTgt spid="30722"/>
                                        </p:tgtEl>
                                        <p:attrNameLst>
                                          <p:attrName>ppt_x</p:attrName>
                                        </p:attrNameLst>
                                      </p:cBhvr>
                                      <p:tavLst>
                                        <p:tav tm="0">
                                          <p:val>
                                            <p:strVal val="#ppt_x"/>
                                          </p:val>
                                        </p:tav>
                                        <p:tav tm="100000">
                                          <p:val>
                                            <p:strVal val="#ppt_x"/>
                                          </p:val>
                                        </p:tav>
                                      </p:tavLst>
                                    </p:anim>
                                    <p:anim calcmode="lin" valueType="num">
                                      <p:cBhvr additive="base">
                                        <p:cTn id="8" dur="500" fill="hold"/>
                                        <p:tgtEl>
                                          <p:spTgt spid="3072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0723"/>
                                        </p:tgtEl>
                                        <p:attrNameLst>
                                          <p:attrName>style.visibility</p:attrName>
                                        </p:attrNameLst>
                                      </p:cBhvr>
                                      <p:to>
                                        <p:strVal val="visible"/>
                                      </p:to>
                                    </p:set>
                                    <p:anim calcmode="lin" valueType="num">
                                      <p:cBhvr additive="base">
                                        <p:cTn id="13" dur="500" fill="hold"/>
                                        <p:tgtEl>
                                          <p:spTgt spid="30723"/>
                                        </p:tgtEl>
                                        <p:attrNameLst>
                                          <p:attrName>ppt_x</p:attrName>
                                        </p:attrNameLst>
                                      </p:cBhvr>
                                      <p:tavLst>
                                        <p:tav tm="0">
                                          <p:val>
                                            <p:strVal val="1+#ppt_w/2"/>
                                          </p:val>
                                        </p:tav>
                                        <p:tav tm="100000">
                                          <p:val>
                                            <p:strVal val="#ppt_x"/>
                                          </p:val>
                                        </p:tav>
                                      </p:tavLst>
                                    </p:anim>
                                    <p:anim calcmode="lin" valueType="num">
                                      <p:cBhvr additive="base">
                                        <p:cTn id="14" dur="500" fill="hold"/>
                                        <p:tgtEl>
                                          <p:spTgt spid="3072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30724"/>
                                        </p:tgtEl>
                                        <p:attrNameLst>
                                          <p:attrName>style.visibility</p:attrName>
                                        </p:attrNameLst>
                                      </p:cBhvr>
                                      <p:to>
                                        <p:strVal val="visible"/>
                                      </p:to>
                                    </p:set>
                                    <p:anim calcmode="lin" valueType="num">
                                      <p:cBhvr additive="base">
                                        <p:cTn id="19" dur="500" fill="hold"/>
                                        <p:tgtEl>
                                          <p:spTgt spid="30724"/>
                                        </p:tgtEl>
                                        <p:attrNameLst>
                                          <p:attrName>ppt_x</p:attrName>
                                        </p:attrNameLst>
                                      </p:cBhvr>
                                      <p:tavLst>
                                        <p:tav tm="0">
                                          <p:val>
                                            <p:strVal val="1+#ppt_w/2"/>
                                          </p:val>
                                        </p:tav>
                                        <p:tav tm="100000">
                                          <p:val>
                                            <p:strVal val="#ppt_x"/>
                                          </p:val>
                                        </p:tav>
                                      </p:tavLst>
                                    </p:anim>
                                    <p:anim calcmode="lin" valueType="num">
                                      <p:cBhvr additive="base">
                                        <p:cTn id="20" dur="500" fill="hold"/>
                                        <p:tgtEl>
                                          <p:spTgt spid="3072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0725"/>
                                        </p:tgtEl>
                                        <p:attrNameLst>
                                          <p:attrName>style.visibility</p:attrName>
                                        </p:attrNameLst>
                                      </p:cBhvr>
                                      <p:to>
                                        <p:strVal val="visible"/>
                                      </p:to>
                                    </p:set>
                                    <p:anim calcmode="lin" valueType="num">
                                      <p:cBhvr additive="base">
                                        <p:cTn id="25" dur="500" fill="hold"/>
                                        <p:tgtEl>
                                          <p:spTgt spid="30725"/>
                                        </p:tgtEl>
                                        <p:attrNameLst>
                                          <p:attrName>ppt_x</p:attrName>
                                        </p:attrNameLst>
                                      </p:cBhvr>
                                      <p:tavLst>
                                        <p:tav tm="0">
                                          <p:val>
                                            <p:strVal val="1+#ppt_w/2"/>
                                          </p:val>
                                        </p:tav>
                                        <p:tav tm="100000">
                                          <p:val>
                                            <p:strVal val="#ppt_x"/>
                                          </p:val>
                                        </p:tav>
                                      </p:tavLst>
                                    </p:anim>
                                    <p:anim calcmode="lin" valueType="num">
                                      <p:cBhvr additive="base">
                                        <p:cTn id="26" dur="500" fill="hold"/>
                                        <p:tgtEl>
                                          <p:spTgt spid="3072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27"/>
                                        </p:tgtEl>
                                        <p:attrNameLst>
                                          <p:attrName>style.visibility</p:attrName>
                                        </p:attrNameLst>
                                      </p:cBhvr>
                                      <p:to>
                                        <p:strVal val="visible"/>
                                      </p:to>
                                    </p:set>
                                    <p:anim calcmode="lin" valueType="num">
                                      <p:cBhvr additive="base">
                                        <p:cTn id="31" dur="500" fill="hold"/>
                                        <p:tgtEl>
                                          <p:spTgt spid="30727"/>
                                        </p:tgtEl>
                                        <p:attrNameLst>
                                          <p:attrName>ppt_x</p:attrName>
                                        </p:attrNameLst>
                                      </p:cBhvr>
                                      <p:tavLst>
                                        <p:tav tm="0">
                                          <p:val>
                                            <p:strVal val="#ppt_x"/>
                                          </p:val>
                                        </p:tav>
                                        <p:tav tm="100000">
                                          <p:val>
                                            <p:strVal val="#ppt_x"/>
                                          </p:val>
                                        </p:tav>
                                      </p:tavLst>
                                    </p:anim>
                                    <p:anim calcmode="lin" valueType="num">
                                      <p:cBhvr additive="base">
                                        <p:cTn id="32" dur="500" fill="hold"/>
                                        <p:tgtEl>
                                          <p:spTgt spid="307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utoUpdateAnimBg="0"/>
      <p:bldP spid="30723" grpId="0" autoUpdateAnimBg="0"/>
      <p:bldP spid="30724" grpId="0" autoUpdateAnimBg="0"/>
      <p:bldP spid="30725" grpId="0" autoUpdateAnimBg="0"/>
      <p:bldP spid="30727"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7" descr="L0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Text Box 2"/>
          <p:cNvSpPr txBox="1">
            <a:spLocks noChangeArrowheads="1"/>
          </p:cNvSpPr>
          <p:nvPr/>
        </p:nvSpPr>
        <p:spPr bwMode="auto">
          <a:xfrm>
            <a:off x="762000" y="371475"/>
            <a:ext cx="8153400" cy="774700"/>
          </a:xfrm>
          <a:prstGeom prst="rect">
            <a:avLst/>
          </a:prstGeom>
          <a:noFill/>
          <a:ln w="9525">
            <a:noFill/>
            <a:miter lim="800000"/>
            <a:headEnd/>
            <a:tailEnd/>
          </a:ln>
          <a:effectLst/>
        </p:spPr>
        <p:txBody>
          <a:bodyPr>
            <a:spAutoFit/>
          </a:bodyPr>
          <a:lstStyle/>
          <a:p>
            <a:pPr algn="ctr" eaLnBrk="1" hangingPunct="1">
              <a:lnSpc>
                <a:spcPct val="80000"/>
              </a:lnSpc>
              <a:spcBef>
                <a:spcPct val="50000"/>
              </a:spcBef>
              <a:defRPr/>
            </a:pPr>
            <a:r>
              <a:rPr lang="en-US" sz="5600" b="1" i="1">
                <a:solidFill>
                  <a:srgbClr val="FFFF00"/>
                </a:solidFill>
                <a:effectLst>
                  <a:outerShdw blurRad="38100" dist="38100" dir="2700000" algn="tl">
                    <a:srgbClr val="000000"/>
                  </a:outerShdw>
                </a:effectLst>
                <a:latin typeface="Arial" charset="0"/>
              </a:rPr>
              <a:t>STEP  2</a:t>
            </a:r>
          </a:p>
        </p:txBody>
      </p:sp>
      <p:sp>
        <p:nvSpPr>
          <p:cNvPr id="33796" name="Text Box 4"/>
          <p:cNvSpPr txBox="1">
            <a:spLocks noChangeArrowheads="1"/>
          </p:cNvSpPr>
          <p:nvPr/>
        </p:nvSpPr>
        <p:spPr bwMode="auto">
          <a:xfrm>
            <a:off x="990600" y="1066800"/>
            <a:ext cx="8153400" cy="1770063"/>
          </a:xfrm>
          <a:prstGeom prst="rect">
            <a:avLst/>
          </a:prstGeom>
          <a:noFill/>
          <a:ln w="9525">
            <a:noFill/>
            <a:miter lim="800000"/>
            <a:headEnd/>
            <a:tailEnd/>
          </a:ln>
          <a:effectLst/>
        </p:spPr>
        <p:txBody>
          <a:bodyPr>
            <a:spAutoFit/>
          </a:bodyPr>
          <a:lstStyle/>
          <a:p>
            <a:pPr eaLnBrk="1" hangingPunct="1">
              <a:lnSpc>
                <a:spcPct val="95000"/>
              </a:lnSpc>
              <a:spcBef>
                <a:spcPct val="10000"/>
              </a:spcBef>
              <a:defRPr/>
            </a:pPr>
            <a:r>
              <a:rPr lang="en-US" sz="3600">
                <a:solidFill>
                  <a:schemeClr val="bg1"/>
                </a:solidFill>
                <a:effectLst>
                  <a:outerShdw blurRad="38100" dist="38100" dir="2700000" algn="tl">
                    <a:srgbClr val="000000"/>
                  </a:outerShdw>
                </a:effectLst>
                <a:latin typeface="Arial" charset="0"/>
              </a:rPr>
              <a:t>-  Covenant with God that from   </a:t>
            </a:r>
          </a:p>
          <a:p>
            <a:pPr eaLnBrk="1" hangingPunct="1">
              <a:lnSpc>
                <a:spcPct val="95000"/>
              </a:lnSpc>
              <a:spcBef>
                <a:spcPct val="10000"/>
              </a:spcBef>
              <a:defRPr/>
            </a:pPr>
            <a:r>
              <a:rPr lang="en-US" sz="3600">
                <a:solidFill>
                  <a:schemeClr val="bg1"/>
                </a:solidFill>
                <a:effectLst>
                  <a:outerShdw blurRad="38100" dist="38100" dir="2700000" algn="tl">
                    <a:srgbClr val="000000"/>
                  </a:outerShdw>
                </a:effectLst>
                <a:latin typeface="Arial" charset="0"/>
              </a:rPr>
              <a:t>   this point on, as He blesses, you </a:t>
            </a:r>
          </a:p>
          <a:p>
            <a:pPr eaLnBrk="1" hangingPunct="1">
              <a:lnSpc>
                <a:spcPct val="95000"/>
              </a:lnSpc>
              <a:spcBef>
                <a:spcPct val="10000"/>
              </a:spcBef>
              <a:defRPr/>
            </a:pPr>
            <a:r>
              <a:rPr lang="en-US" sz="3600">
                <a:solidFill>
                  <a:schemeClr val="bg1"/>
                </a:solidFill>
                <a:effectLst>
                  <a:outerShdw blurRad="38100" dist="38100" dir="2700000" algn="tl">
                    <a:srgbClr val="000000"/>
                  </a:outerShdw>
                </a:effectLst>
                <a:latin typeface="Arial" charset="0"/>
              </a:rPr>
              <a:t>   will pay off your debts ASAP.</a:t>
            </a:r>
          </a:p>
        </p:txBody>
      </p:sp>
      <p:sp>
        <p:nvSpPr>
          <p:cNvPr id="33797" name="Text Box 5"/>
          <p:cNvSpPr txBox="1">
            <a:spLocks noChangeArrowheads="1"/>
          </p:cNvSpPr>
          <p:nvPr/>
        </p:nvSpPr>
        <p:spPr bwMode="auto">
          <a:xfrm>
            <a:off x="914400" y="2813050"/>
            <a:ext cx="8153400" cy="2347913"/>
          </a:xfrm>
          <a:prstGeom prst="rect">
            <a:avLst/>
          </a:prstGeom>
          <a:noFill/>
          <a:ln w="9525">
            <a:noFill/>
            <a:miter lim="800000"/>
            <a:headEnd/>
            <a:tailEnd/>
          </a:ln>
          <a:effectLst/>
        </p:spPr>
        <p:txBody>
          <a:bodyPr>
            <a:spAutoFit/>
          </a:bodyPr>
          <a:lstStyle/>
          <a:p>
            <a:pPr eaLnBrk="1" hangingPunct="1">
              <a:lnSpc>
                <a:spcPct val="95000"/>
              </a:lnSpc>
              <a:spcBef>
                <a:spcPct val="10000"/>
              </a:spcBef>
              <a:defRPr/>
            </a:pPr>
            <a:r>
              <a:rPr lang="en-US" sz="3600">
                <a:solidFill>
                  <a:schemeClr val="bg1"/>
                </a:solidFill>
                <a:effectLst>
                  <a:outerShdw blurRad="38100" dist="38100" dir="2700000" algn="tl">
                    <a:srgbClr val="000000"/>
                  </a:outerShdw>
                </a:effectLst>
                <a:latin typeface="Arial" charset="0"/>
              </a:rPr>
              <a:t>-  Set a target date for being debt </a:t>
            </a:r>
          </a:p>
          <a:p>
            <a:pPr eaLnBrk="1" hangingPunct="1">
              <a:lnSpc>
                <a:spcPct val="95000"/>
              </a:lnSpc>
              <a:spcBef>
                <a:spcPct val="10000"/>
              </a:spcBef>
              <a:defRPr/>
            </a:pPr>
            <a:r>
              <a:rPr lang="en-US" sz="3600">
                <a:solidFill>
                  <a:schemeClr val="bg1"/>
                </a:solidFill>
                <a:effectLst>
                  <a:outerShdw blurRad="38100" dist="38100" dir="2700000" algn="tl">
                    <a:srgbClr val="000000"/>
                  </a:outerShdw>
                </a:effectLst>
                <a:latin typeface="Arial" charset="0"/>
              </a:rPr>
              <a:t>   free.  As God blesses you, don’t </a:t>
            </a:r>
          </a:p>
          <a:p>
            <a:pPr eaLnBrk="1" hangingPunct="1">
              <a:lnSpc>
                <a:spcPct val="95000"/>
              </a:lnSpc>
              <a:spcBef>
                <a:spcPct val="10000"/>
              </a:spcBef>
              <a:defRPr/>
            </a:pPr>
            <a:r>
              <a:rPr lang="en-US" sz="3600">
                <a:solidFill>
                  <a:schemeClr val="bg1"/>
                </a:solidFill>
                <a:effectLst>
                  <a:outerShdw blurRad="38100" dist="38100" dir="2700000" algn="tl">
                    <a:srgbClr val="000000"/>
                  </a:outerShdw>
                </a:effectLst>
                <a:latin typeface="Arial" charset="0"/>
              </a:rPr>
              <a:t>   purchase more things, reduce </a:t>
            </a:r>
          </a:p>
          <a:p>
            <a:pPr eaLnBrk="1" hangingPunct="1">
              <a:lnSpc>
                <a:spcPct val="95000"/>
              </a:lnSpc>
              <a:spcBef>
                <a:spcPct val="10000"/>
              </a:spcBef>
              <a:defRPr/>
            </a:pPr>
            <a:r>
              <a:rPr lang="en-US" sz="3600">
                <a:solidFill>
                  <a:schemeClr val="bg1"/>
                </a:solidFill>
                <a:effectLst>
                  <a:outerShdw blurRad="38100" dist="38100" dir="2700000" algn="tl">
                    <a:srgbClr val="000000"/>
                  </a:outerShdw>
                </a:effectLst>
                <a:latin typeface="Arial" charset="0"/>
              </a:rPr>
              <a:t>   your debt…</a:t>
            </a:r>
          </a:p>
        </p:txBody>
      </p:sp>
      <p:sp>
        <p:nvSpPr>
          <p:cNvPr id="33798" name="Text Box 6"/>
          <p:cNvSpPr txBox="1">
            <a:spLocks noChangeArrowheads="1"/>
          </p:cNvSpPr>
          <p:nvPr/>
        </p:nvSpPr>
        <p:spPr bwMode="auto">
          <a:xfrm>
            <a:off x="838200" y="5105400"/>
            <a:ext cx="8153400" cy="1192213"/>
          </a:xfrm>
          <a:prstGeom prst="rect">
            <a:avLst/>
          </a:prstGeom>
          <a:noFill/>
          <a:ln w="9525">
            <a:noFill/>
            <a:miter lim="800000"/>
            <a:headEnd/>
            <a:tailEnd/>
          </a:ln>
          <a:effectLst/>
        </p:spPr>
        <p:txBody>
          <a:bodyPr>
            <a:spAutoFit/>
          </a:bodyPr>
          <a:lstStyle/>
          <a:p>
            <a:pPr eaLnBrk="1" hangingPunct="1">
              <a:lnSpc>
                <a:spcPct val="95000"/>
              </a:lnSpc>
              <a:spcBef>
                <a:spcPct val="10000"/>
              </a:spcBef>
              <a:defRPr/>
            </a:pPr>
            <a:r>
              <a:rPr lang="en-US" sz="3600">
                <a:solidFill>
                  <a:schemeClr val="bg1"/>
                </a:solidFill>
                <a:effectLst>
                  <a:outerShdw blurRad="38100" dist="38100" dir="2700000" algn="tl">
                    <a:srgbClr val="000000"/>
                  </a:outerShdw>
                </a:effectLst>
                <a:latin typeface="Arial" charset="0"/>
              </a:rPr>
              <a:t>-  Make debt reduction your </a:t>
            </a:r>
          </a:p>
          <a:p>
            <a:pPr eaLnBrk="1" hangingPunct="1">
              <a:lnSpc>
                <a:spcPct val="95000"/>
              </a:lnSpc>
              <a:spcBef>
                <a:spcPct val="10000"/>
              </a:spcBef>
              <a:defRPr/>
            </a:pPr>
            <a:r>
              <a:rPr lang="en-US" sz="3600">
                <a:solidFill>
                  <a:schemeClr val="bg1"/>
                </a:solidFill>
                <a:effectLst>
                  <a:outerShdw blurRad="38100" dist="38100" dir="2700000" algn="tl">
                    <a:srgbClr val="000000"/>
                  </a:outerShdw>
                </a:effectLst>
                <a:latin typeface="Arial" charset="0"/>
              </a:rPr>
              <a:t>   highest financial priority.</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additive="base">
                                        <p:cTn id="7" dur="500" fill="hold"/>
                                        <p:tgtEl>
                                          <p:spTgt spid="33796"/>
                                        </p:tgtEl>
                                        <p:attrNameLst>
                                          <p:attrName>ppt_x</p:attrName>
                                        </p:attrNameLst>
                                      </p:cBhvr>
                                      <p:tavLst>
                                        <p:tav tm="0">
                                          <p:val>
                                            <p:strVal val="#ppt_x"/>
                                          </p:val>
                                        </p:tav>
                                        <p:tav tm="100000">
                                          <p:val>
                                            <p:strVal val="#ppt_x"/>
                                          </p:val>
                                        </p:tav>
                                      </p:tavLst>
                                    </p:anim>
                                    <p:anim calcmode="lin" valueType="num">
                                      <p:cBhvr additive="base">
                                        <p:cTn id="8" dur="500" fill="hold"/>
                                        <p:tgtEl>
                                          <p:spTgt spid="3379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3797"/>
                                        </p:tgtEl>
                                        <p:attrNameLst>
                                          <p:attrName>style.visibility</p:attrName>
                                        </p:attrNameLst>
                                      </p:cBhvr>
                                      <p:to>
                                        <p:strVal val="visible"/>
                                      </p:to>
                                    </p:set>
                                    <p:anim calcmode="lin" valueType="num">
                                      <p:cBhvr additive="base">
                                        <p:cTn id="13" dur="500" fill="hold"/>
                                        <p:tgtEl>
                                          <p:spTgt spid="33797"/>
                                        </p:tgtEl>
                                        <p:attrNameLst>
                                          <p:attrName>ppt_x</p:attrName>
                                        </p:attrNameLst>
                                      </p:cBhvr>
                                      <p:tavLst>
                                        <p:tav tm="0">
                                          <p:val>
                                            <p:strVal val="1+#ppt_w/2"/>
                                          </p:val>
                                        </p:tav>
                                        <p:tav tm="100000">
                                          <p:val>
                                            <p:strVal val="#ppt_x"/>
                                          </p:val>
                                        </p:tav>
                                      </p:tavLst>
                                    </p:anim>
                                    <p:anim calcmode="lin" valueType="num">
                                      <p:cBhvr additive="base">
                                        <p:cTn id="14" dur="500" fill="hold"/>
                                        <p:tgtEl>
                                          <p:spTgt spid="3379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3798"/>
                                        </p:tgtEl>
                                        <p:attrNameLst>
                                          <p:attrName>style.visibility</p:attrName>
                                        </p:attrNameLst>
                                      </p:cBhvr>
                                      <p:to>
                                        <p:strVal val="visible"/>
                                      </p:to>
                                    </p:set>
                                    <p:anim calcmode="lin" valueType="num">
                                      <p:cBhvr additive="base">
                                        <p:cTn id="19" dur="500" fill="hold"/>
                                        <p:tgtEl>
                                          <p:spTgt spid="33798"/>
                                        </p:tgtEl>
                                        <p:attrNameLst>
                                          <p:attrName>ppt_x</p:attrName>
                                        </p:attrNameLst>
                                      </p:cBhvr>
                                      <p:tavLst>
                                        <p:tav tm="0">
                                          <p:val>
                                            <p:strVal val="0-#ppt_w/2"/>
                                          </p:val>
                                        </p:tav>
                                        <p:tav tm="100000">
                                          <p:val>
                                            <p:strVal val="#ppt_x"/>
                                          </p:val>
                                        </p:tav>
                                      </p:tavLst>
                                    </p:anim>
                                    <p:anim calcmode="lin" valueType="num">
                                      <p:cBhvr additive="base">
                                        <p:cTn id="20" dur="500" fill="hold"/>
                                        <p:tgtEl>
                                          <p:spTgt spid="337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utoUpdateAnimBg="0"/>
      <p:bldP spid="33797" grpId="0" autoUpdateAnimBg="0"/>
      <p:bldP spid="33798"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5" descr="L0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Text Box 2"/>
          <p:cNvSpPr txBox="1">
            <a:spLocks noChangeArrowheads="1"/>
          </p:cNvSpPr>
          <p:nvPr/>
        </p:nvSpPr>
        <p:spPr bwMode="auto">
          <a:xfrm>
            <a:off x="533400" y="457200"/>
            <a:ext cx="8305800" cy="946150"/>
          </a:xfrm>
          <a:prstGeom prst="rect">
            <a:avLst/>
          </a:prstGeom>
          <a:noFill/>
          <a:ln w="9525">
            <a:noFill/>
            <a:miter lim="800000"/>
            <a:headEnd/>
            <a:tailEnd/>
          </a:ln>
          <a:effectLst/>
        </p:spPr>
        <p:txBody>
          <a:bodyPr>
            <a:spAutoFit/>
          </a:bodyPr>
          <a:lstStyle/>
          <a:p>
            <a:pPr algn="ctr" eaLnBrk="1" hangingPunct="1">
              <a:spcBef>
                <a:spcPct val="50000"/>
              </a:spcBef>
              <a:defRPr/>
            </a:pPr>
            <a:r>
              <a:rPr lang="en-US" sz="5600" b="1" i="1">
                <a:solidFill>
                  <a:srgbClr val="FFFF00"/>
                </a:solidFill>
                <a:effectLst>
                  <a:outerShdw blurRad="38100" dist="38100" dir="2700000" algn="tl">
                    <a:srgbClr val="000000"/>
                  </a:outerShdw>
                </a:effectLst>
                <a:latin typeface="Arial" charset="0"/>
              </a:rPr>
              <a:t>STEP  3</a:t>
            </a:r>
          </a:p>
        </p:txBody>
      </p:sp>
      <p:sp>
        <p:nvSpPr>
          <p:cNvPr id="35843" name="Text Box 3"/>
          <p:cNvSpPr txBox="1">
            <a:spLocks noChangeArrowheads="1"/>
          </p:cNvSpPr>
          <p:nvPr/>
        </p:nvSpPr>
        <p:spPr bwMode="auto">
          <a:xfrm>
            <a:off x="533400" y="1676400"/>
            <a:ext cx="8305800" cy="2038350"/>
          </a:xfrm>
          <a:prstGeom prst="rect">
            <a:avLst/>
          </a:prstGeom>
          <a:noFill/>
          <a:ln w="9525">
            <a:noFill/>
            <a:miter lim="800000"/>
            <a:headEnd/>
            <a:tailEnd/>
          </a:ln>
          <a:effectLst/>
        </p:spPr>
        <p:txBody>
          <a:bodyPr>
            <a:spAutoFit/>
          </a:bodyPr>
          <a:lstStyle/>
          <a:p>
            <a:pPr eaLnBrk="1" hangingPunct="1">
              <a:lnSpc>
                <a:spcPct val="80000"/>
              </a:lnSpc>
              <a:spcBef>
                <a:spcPct val="25000"/>
              </a:spcBef>
              <a:defRPr/>
            </a:pPr>
            <a:r>
              <a:rPr lang="en-US" sz="4400">
                <a:solidFill>
                  <a:schemeClr val="bg1"/>
                </a:solidFill>
                <a:effectLst>
                  <a:outerShdw blurRad="38100" dist="38100" dir="2700000" algn="tl">
                    <a:srgbClr val="000000"/>
                  </a:outerShdw>
                </a:effectLst>
                <a:latin typeface="Arial" charset="0"/>
              </a:rPr>
              <a:t>-  List all your debts from the </a:t>
            </a:r>
          </a:p>
          <a:p>
            <a:pPr eaLnBrk="1" hangingPunct="1">
              <a:lnSpc>
                <a:spcPct val="80000"/>
              </a:lnSpc>
              <a:spcBef>
                <a:spcPct val="25000"/>
              </a:spcBef>
              <a:defRPr/>
            </a:pPr>
            <a:r>
              <a:rPr lang="en-US" sz="4400">
                <a:solidFill>
                  <a:schemeClr val="bg1"/>
                </a:solidFill>
                <a:effectLst>
                  <a:outerShdw blurRad="38100" dist="38100" dir="2700000" algn="tl">
                    <a:srgbClr val="000000"/>
                  </a:outerShdw>
                </a:effectLst>
                <a:latin typeface="Arial" charset="0"/>
              </a:rPr>
              <a:t>   largest to the smallest in  </a:t>
            </a:r>
          </a:p>
          <a:p>
            <a:pPr eaLnBrk="1" hangingPunct="1">
              <a:lnSpc>
                <a:spcPct val="80000"/>
              </a:lnSpc>
              <a:spcBef>
                <a:spcPct val="25000"/>
              </a:spcBef>
              <a:defRPr/>
            </a:pPr>
            <a:r>
              <a:rPr lang="en-US" sz="4400">
                <a:solidFill>
                  <a:schemeClr val="bg1"/>
                </a:solidFill>
                <a:effectLst>
                  <a:outerShdw blurRad="38100" dist="38100" dir="2700000" algn="tl">
                    <a:srgbClr val="000000"/>
                  </a:outerShdw>
                </a:effectLst>
                <a:latin typeface="Arial" charset="0"/>
              </a:rPr>
              <a:t>   descending order.</a:t>
            </a:r>
          </a:p>
        </p:txBody>
      </p:sp>
      <p:sp>
        <p:nvSpPr>
          <p:cNvPr id="35844" name="Text Box 4"/>
          <p:cNvSpPr txBox="1">
            <a:spLocks noChangeArrowheads="1"/>
          </p:cNvSpPr>
          <p:nvPr/>
        </p:nvSpPr>
        <p:spPr bwMode="auto">
          <a:xfrm>
            <a:off x="533400" y="4362450"/>
            <a:ext cx="8305800" cy="2038350"/>
          </a:xfrm>
          <a:prstGeom prst="rect">
            <a:avLst/>
          </a:prstGeom>
          <a:noFill/>
          <a:ln w="9525">
            <a:noFill/>
            <a:miter lim="800000"/>
            <a:headEnd/>
            <a:tailEnd/>
          </a:ln>
          <a:effectLst/>
        </p:spPr>
        <p:txBody>
          <a:bodyPr>
            <a:spAutoFit/>
          </a:bodyPr>
          <a:lstStyle/>
          <a:p>
            <a:pPr eaLnBrk="1" hangingPunct="1">
              <a:lnSpc>
                <a:spcPct val="80000"/>
              </a:lnSpc>
              <a:spcBef>
                <a:spcPct val="25000"/>
              </a:spcBef>
              <a:defRPr/>
            </a:pPr>
            <a:r>
              <a:rPr lang="en-US" sz="4400">
                <a:solidFill>
                  <a:schemeClr val="bg1"/>
                </a:solidFill>
                <a:effectLst>
                  <a:outerShdw blurRad="38100" dist="38100" dir="2700000" algn="tl">
                    <a:srgbClr val="000000"/>
                  </a:outerShdw>
                </a:effectLst>
                <a:latin typeface="Arial" charset="0"/>
              </a:rPr>
              <a:t>-  Pay the minimum payment </a:t>
            </a:r>
          </a:p>
          <a:p>
            <a:pPr eaLnBrk="1" hangingPunct="1">
              <a:lnSpc>
                <a:spcPct val="80000"/>
              </a:lnSpc>
              <a:spcBef>
                <a:spcPct val="25000"/>
              </a:spcBef>
              <a:defRPr/>
            </a:pPr>
            <a:r>
              <a:rPr lang="en-US" sz="4400">
                <a:solidFill>
                  <a:schemeClr val="bg1"/>
                </a:solidFill>
                <a:effectLst>
                  <a:outerShdw blurRad="38100" dist="38100" dir="2700000" algn="tl">
                    <a:srgbClr val="000000"/>
                  </a:outerShdw>
                </a:effectLst>
                <a:latin typeface="Arial" charset="0"/>
              </a:rPr>
              <a:t>   due on each of your debts on </a:t>
            </a:r>
          </a:p>
          <a:p>
            <a:pPr eaLnBrk="1" hangingPunct="1">
              <a:lnSpc>
                <a:spcPct val="80000"/>
              </a:lnSpc>
              <a:spcBef>
                <a:spcPct val="25000"/>
              </a:spcBef>
              <a:defRPr/>
            </a:pPr>
            <a:r>
              <a:rPr lang="en-US" sz="4400">
                <a:solidFill>
                  <a:schemeClr val="bg1"/>
                </a:solidFill>
                <a:effectLst>
                  <a:outerShdw blurRad="38100" dist="38100" dir="2700000" algn="tl">
                    <a:srgbClr val="000000"/>
                  </a:outerShdw>
                </a:effectLst>
                <a:latin typeface="Arial" charset="0"/>
              </a:rPr>
              <a:t>   a monthly basis…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ppt_x"/>
                                          </p:val>
                                        </p:tav>
                                        <p:tav tm="100000">
                                          <p:val>
                                            <p:strVal val="#ppt_x"/>
                                          </p:val>
                                        </p:tav>
                                      </p:tavLst>
                                    </p:anim>
                                    <p:anim calcmode="lin" valueType="num">
                                      <p:cBhvr additive="base">
                                        <p:cTn id="8" dur="500" fill="hold"/>
                                        <p:tgtEl>
                                          <p:spTgt spid="358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843"/>
                                        </p:tgtEl>
                                        <p:attrNameLst>
                                          <p:attrName>style.visibility</p:attrName>
                                        </p:attrNameLst>
                                      </p:cBhvr>
                                      <p:to>
                                        <p:strVal val="visible"/>
                                      </p:to>
                                    </p:set>
                                    <p:anim calcmode="lin" valueType="num">
                                      <p:cBhvr additive="base">
                                        <p:cTn id="13" dur="500" fill="hold"/>
                                        <p:tgtEl>
                                          <p:spTgt spid="35843"/>
                                        </p:tgtEl>
                                        <p:attrNameLst>
                                          <p:attrName>ppt_x</p:attrName>
                                        </p:attrNameLst>
                                      </p:cBhvr>
                                      <p:tavLst>
                                        <p:tav tm="0">
                                          <p:val>
                                            <p:strVal val="0-#ppt_w/2"/>
                                          </p:val>
                                        </p:tav>
                                        <p:tav tm="100000">
                                          <p:val>
                                            <p:strVal val="#ppt_x"/>
                                          </p:val>
                                        </p:tav>
                                      </p:tavLst>
                                    </p:anim>
                                    <p:anim calcmode="lin" valueType="num">
                                      <p:cBhvr additive="base">
                                        <p:cTn id="14" dur="500" fill="hold"/>
                                        <p:tgtEl>
                                          <p:spTgt spid="3584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4"/>
                                        </p:tgtEl>
                                        <p:attrNameLst>
                                          <p:attrName>style.visibility</p:attrName>
                                        </p:attrNameLst>
                                      </p:cBhvr>
                                      <p:to>
                                        <p:strVal val="visible"/>
                                      </p:to>
                                    </p:set>
                                    <p:anim calcmode="lin" valueType="num">
                                      <p:cBhvr additive="base">
                                        <p:cTn id="19" dur="500" fill="hold"/>
                                        <p:tgtEl>
                                          <p:spTgt spid="35844"/>
                                        </p:tgtEl>
                                        <p:attrNameLst>
                                          <p:attrName>ppt_x</p:attrName>
                                        </p:attrNameLst>
                                      </p:cBhvr>
                                      <p:tavLst>
                                        <p:tav tm="0">
                                          <p:val>
                                            <p:strVal val="#ppt_x"/>
                                          </p:val>
                                        </p:tav>
                                        <p:tav tm="100000">
                                          <p:val>
                                            <p:strVal val="#ppt_x"/>
                                          </p:val>
                                        </p:tav>
                                      </p:tavLst>
                                    </p:anim>
                                    <p:anim calcmode="lin" valueType="num">
                                      <p:cBhvr additive="base">
                                        <p:cTn id="20" dur="500" fill="hold"/>
                                        <p:tgtEl>
                                          <p:spTgt spid="358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P spid="35843" grpId="0" autoUpdateAnimBg="0"/>
      <p:bldP spid="35844"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4" descr="L0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Text Box 2"/>
          <p:cNvSpPr txBox="1">
            <a:spLocks noChangeArrowheads="1"/>
          </p:cNvSpPr>
          <p:nvPr/>
        </p:nvSpPr>
        <p:spPr bwMode="auto">
          <a:xfrm>
            <a:off x="533400" y="228600"/>
            <a:ext cx="8077200" cy="4276725"/>
          </a:xfrm>
          <a:prstGeom prst="rect">
            <a:avLst/>
          </a:prstGeom>
          <a:noFill/>
          <a:ln w="9525">
            <a:noFill/>
            <a:miter lim="800000"/>
            <a:headEnd/>
            <a:tailEnd/>
          </a:ln>
          <a:effectLst/>
        </p:spPr>
        <p:txBody>
          <a:bodyPr>
            <a:spAutoFit/>
          </a:bodyPr>
          <a:lstStyle/>
          <a:p>
            <a:pPr algn="ctr" eaLnBrk="1" hangingPunct="1">
              <a:lnSpc>
                <a:spcPct val="80000"/>
              </a:lnSpc>
              <a:spcBef>
                <a:spcPct val="35000"/>
              </a:spcBef>
              <a:defRPr/>
            </a:pPr>
            <a:r>
              <a:rPr lang="en-US" sz="4800" b="1" i="1">
                <a:solidFill>
                  <a:srgbClr val="FFFF00"/>
                </a:solidFill>
                <a:effectLst>
                  <a:outerShdw blurRad="38100" dist="38100" dir="2700000" algn="tl">
                    <a:srgbClr val="000000"/>
                  </a:outerShdw>
                </a:effectLst>
                <a:latin typeface="Arial" charset="0"/>
              </a:rPr>
              <a:t>STEP 3</a:t>
            </a:r>
            <a:r>
              <a:rPr lang="en-US" sz="3800" i="1">
                <a:solidFill>
                  <a:srgbClr val="FFFF00"/>
                </a:solidFill>
                <a:effectLst>
                  <a:outerShdw blurRad="38100" dist="38100" dir="2700000" algn="tl">
                    <a:srgbClr val="000000"/>
                  </a:outerShdw>
                </a:effectLst>
                <a:latin typeface="Arial" charset="0"/>
              </a:rPr>
              <a:t> </a:t>
            </a:r>
            <a:r>
              <a:rPr lang="en-US" sz="3800">
                <a:solidFill>
                  <a:srgbClr val="FFFF00"/>
                </a:solidFill>
                <a:effectLst>
                  <a:outerShdw blurRad="38100" dist="38100" dir="2700000" algn="tl">
                    <a:srgbClr val="000000"/>
                  </a:outerShdw>
                </a:effectLst>
                <a:latin typeface="Arial" charset="0"/>
              </a:rPr>
              <a:t> [continued]</a:t>
            </a:r>
          </a:p>
          <a:p>
            <a:pPr eaLnBrk="1" hangingPunct="1">
              <a:lnSpc>
                <a:spcPct val="90000"/>
              </a:lnSpc>
              <a:spcBef>
                <a:spcPct val="35000"/>
              </a:spcBef>
              <a:defRPr/>
            </a:pPr>
            <a:r>
              <a:rPr lang="en-US" sz="3800">
                <a:solidFill>
                  <a:schemeClr val="bg1"/>
                </a:solidFill>
                <a:effectLst>
                  <a:outerShdw blurRad="38100" dist="38100" dir="2700000" algn="tl">
                    <a:srgbClr val="000000"/>
                  </a:outerShdw>
                </a:effectLst>
                <a:latin typeface="Arial" charset="0"/>
              </a:rPr>
              <a:t>-  Do your best to double up or 	increase the payment on the   	debt on the bottom of the list. </a:t>
            </a:r>
          </a:p>
          <a:p>
            <a:pPr eaLnBrk="1" hangingPunct="1">
              <a:lnSpc>
                <a:spcPct val="70000"/>
              </a:lnSpc>
              <a:spcBef>
                <a:spcPct val="35000"/>
              </a:spcBef>
              <a:defRPr/>
            </a:pPr>
            <a:r>
              <a:rPr lang="en-US" sz="3800">
                <a:solidFill>
                  <a:schemeClr val="bg1"/>
                </a:solidFill>
                <a:effectLst>
                  <a:outerShdw blurRad="38100" dist="38100" dir="2700000" algn="tl">
                    <a:srgbClr val="000000"/>
                  </a:outerShdw>
                </a:effectLst>
                <a:latin typeface="Arial" charset="0"/>
              </a:rPr>
              <a:t>   	You will be happily surprised to </a:t>
            </a:r>
          </a:p>
          <a:p>
            <a:pPr eaLnBrk="1" hangingPunct="1">
              <a:lnSpc>
                <a:spcPct val="70000"/>
              </a:lnSpc>
              <a:spcBef>
                <a:spcPct val="35000"/>
              </a:spcBef>
              <a:defRPr/>
            </a:pPr>
            <a:r>
              <a:rPr lang="en-US" sz="3800">
                <a:solidFill>
                  <a:schemeClr val="bg1"/>
                </a:solidFill>
                <a:effectLst>
                  <a:outerShdw blurRad="38100" dist="38100" dir="2700000" algn="tl">
                    <a:srgbClr val="000000"/>
                  </a:outerShdw>
                </a:effectLst>
                <a:latin typeface="Arial" charset="0"/>
              </a:rPr>
              <a:t>   	see how quickly that </a:t>
            </a:r>
            <a:r>
              <a:rPr lang="en-US" sz="3800">
                <a:solidFill>
                  <a:srgbClr val="FFFF00"/>
                </a:solidFill>
                <a:effectLst>
                  <a:outerShdw blurRad="38100" dist="38100" dir="2700000" algn="tl">
                    <a:srgbClr val="000000"/>
                  </a:outerShdw>
                </a:effectLst>
                <a:latin typeface="Arial" charset="0"/>
              </a:rPr>
              <a:t>smallest </a:t>
            </a:r>
          </a:p>
          <a:p>
            <a:pPr eaLnBrk="1" hangingPunct="1">
              <a:lnSpc>
                <a:spcPct val="70000"/>
              </a:lnSpc>
              <a:spcBef>
                <a:spcPct val="35000"/>
              </a:spcBef>
              <a:defRPr/>
            </a:pPr>
            <a:r>
              <a:rPr lang="en-US" sz="3800">
                <a:solidFill>
                  <a:schemeClr val="bg1"/>
                </a:solidFill>
                <a:effectLst>
                  <a:outerShdw blurRad="38100" dist="38100" dir="2700000" algn="tl">
                    <a:srgbClr val="000000"/>
                  </a:outerShdw>
                </a:effectLst>
                <a:latin typeface="Arial" charset="0"/>
              </a:rPr>
              <a:t>   	debt will be eliminated</a:t>
            </a:r>
          </a:p>
        </p:txBody>
      </p:sp>
      <p:sp>
        <p:nvSpPr>
          <p:cNvPr id="36867" name="Text Box 3"/>
          <p:cNvSpPr txBox="1">
            <a:spLocks noChangeArrowheads="1"/>
          </p:cNvSpPr>
          <p:nvPr/>
        </p:nvSpPr>
        <p:spPr bwMode="auto">
          <a:xfrm>
            <a:off x="533400" y="4968875"/>
            <a:ext cx="8077200" cy="1717675"/>
          </a:xfrm>
          <a:prstGeom prst="rect">
            <a:avLst/>
          </a:prstGeom>
          <a:noFill/>
          <a:ln w="9525">
            <a:noFill/>
            <a:miter lim="800000"/>
            <a:headEnd/>
            <a:tailEnd/>
          </a:ln>
          <a:effectLst/>
        </p:spPr>
        <p:txBody>
          <a:bodyPr>
            <a:spAutoFit/>
          </a:bodyPr>
          <a:lstStyle/>
          <a:p>
            <a:pPr eaLnBrk="1" hangingPunct="1">
              <a:lnSpc>
                <a:spcPct val="70000"/>
              </a:lnSpc>
              <a:spcBef>
                <a:spcPct val="35000"/>
              </a:spcBef>
              <a:defRPr/>
            </a:pPr>
            <a:r>
              <a:rPr lang="en-US" sz="3800">
                <a:solidFill>
                  <a:schemeClr val="bg1"/>
                </a:solidFill>
                <a:effectLst>
                  <a:outerShdw blurRad="38100" dist="38100" dir="2700000" algn="tl">
                    <a:srgbClr val="000000"/>
                  </a:outerShdw>
                </a:effectLst>
                <a:latin typeface="Arial" charset="0"/>
              </a:rPr>
              <a:t>-  Add the money from that debt to </a:t>
            </a:r>
          </a:p>
          <a:p>
            <a:pPr eaLnBrk="1" hangingPunct="1">
              <a:lnSpc>
                <a:spcPct val="70000"/>
              </a:lnSpc>
              <a:spcBef>
                <a:spcPct val="35000"/>
              </a:spcBef>
              <a:defRPr/>
            </a:pPr>
            <a:r>
              <a:rPr lang="en-US" sz="3800">
                <a:solidFill>
                  <a:schemeClr val="bg1"/>
                </a:solidFill>
                <a:effectLst>
                  <a:outerShdw blurRad="38100" dist="38100" dir="2700000" algn="tl">
                    <a:srgbClr val="000000"/>
                  </a:outerShdw>
                </a:effectLst>
                <a:latin typeface="Arial" charset="0"/>
              </a:rPr>
              <a:t>   	the basic payment next to the </a:t>
            </a:r>
          </a:p>
          <a:p>
            <a:pPr eaLnBrk="1" hangingPunct="1">
              <a:lnSpc>
                <a:spcPct val="70000"/>
              </a:lnSpc>
              <a:spcBef>
                <a:spcPct val="35000"/>
              </a:spcBef>
              <a:defRPr/>
            </a:pPr>
            <a:r>
              <a:rPr lang="en-US" sz="3800">
                <a:solidFill>
                  <a:schemeClr val="bg1"/>
                </a:solidFill>
                <a:effectLst>
                  <a:outerShdw blurRad="38100" dist="38100" dir="2700000" algn="tl">
                    <a:srgbClr val="000000"/>
                  </a:outerShdw>
                </a:effectLst>
                <a:latin typeface="Arial" charset="0"/>
              </a:rPr>
              <a:t>   	bottom on your list.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 fill="hold"/>
                                        <p:tgtEl>
                                          <p:spTgt spid="36866"/>
                                        </p:tgtEl>
                                        <p:attrNameLst>
                                          <p:attrName>ppt_x</p:attrName>
                                        </p:attrNameLst>
                                      </p:cBhvr>
                                      <p:tavLst>
                                        <p:tav tm="0">
                                          <p:val>
                                            <p:strVal val="#ppt_x"/>
                                          </p:val>
                                        </p:tav>
                                        <p:tav tm="100000">
                                          <p:val>
                                            <p:strVal val="#ppt_x"/>
                                          </p:val>
                                        </p:tav>
                                      </p:tavLst>
                                    </p:anim>
                                    <p:anim calcmode="lin" valueType="num">
                                      <p:cBhvr additive="base">
                                        <p:cTn id="8" dur="500" fill="hold"/>
                                        <p:tgtEl>
                                          <p:spTgt spid="3686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7"/>
                                        </p:tgtEl>
                                        <p:attrNameLst>
                                          <p:attrName>style.visibility</p:attrName>
                                        </p:attrNameLst>
                                      </p:cBhvr>
                                      <p:to>
                                        <p:strVal val="visible"/>
                                      </p:to>
                                    </p:set>
                                    <p:anim calcmode="lin" valueType="num">
                                      <p:cBhvr additive="base">
                                        <p:cTn id="13" dur="500" fill="hold"/>
                                        <p:tgtEl>
                                          <p:spTgt spid="36867"/>
                                        </p:tgtEl>
                                        <p:attrNameLst>
                                          <p:attrName>ppt_x</p:attrName>
                                        </p:attrNameLst>
                                      </p:cBhvr>
                                      <p:tavLst>
                                        <p:tav tm="0">
                                          <p:val>
                                            <p:strVal val="#ppt_x"/>
                                          </p:val>
                                        </p:tav>
                                        <p:tav tm="100000">
                                          <p:val>
                                            <p:strVal val="#ppt_x"/>
                                          </p:val>
                                        </p:tav>
                                      </p:tavLst>
                                    </p:anim>
                                    <p:anim calcmode="lin" valueType="num">
                                      <p:cBhvr additive="base">
                                        <p:cTn id="14" dur="500" fill="hold"/>
                                        <p:tgtEl>
                                          <p:spTgt spid="368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P spid="3686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B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ext Box 2"/>
          <p:cNvSpPr txBox="1">
            <a:spLocks noChangeArrowheads="1"/>
          </p:cNvSpPr>
          <p:nvPr/>
        </p:nvSpPr>
        <p:spPr bwMode="auto">
          <a:xfrm>
            <a:off x="2743200" y="0"/>
            <a:ext cx="6400800" cy="6478588"/>
          </a:xfrm>
          <a:prstGeom prst="rect">
            <a:avLst/>
          </a:prstGeom>
          <a:noFill/>
          <a:ln w="9525">
            <a:noFill/>
            <a:miter lim="800000"/>
            <a:headEnd/>
            <a:tailEnd/>
          </a:ln>
          <a:effectLst/>
        </p:spPr>
        <p:txBody>
          <a:bodyPr>
            <a:spAutoFit/>
          </a:bodyPr>
          <a:lstStyle/>
          <a:p>
            <a:pPr algn="ctr" eaLnBrk="1" hangingPunct="1">
              <a:lnSpc>
                <a:spcPct val="105000"/>
              </a:lnSpc>
              <a:spcBef>
                <a:spcPct val="30000"/>
              </a:spcBef>
              <a:defRPr/>
            </a:pPr>
            <a:r>
              <a:rPr lang="en-US" sz="4400" b="1" i="1">
                <a:solidFill>
                  <a:srgbClr val="CC9900"/>
                </a:solidFill>
                <a:latin typeface="Arial" charset="0"/>
              </a:rPr>
              <a:t>Deuteronomy 15:1,2</a:t>
            </a:r>
            <a:r>
              <a:rPr lang="en-US" sz="4400">
                <a:solidFill>
                  <a:srgbClr val="CC9900"/>
                </a:solidFill>
                <a:latin typeface="Arial" charset="0"/>
              </a:rPr>
              <a:t>  </a:t>
            </a:r>
          </a:p>
          <a:p>
            <a:pPr algn="ctr" eaLnBrk="1" hangingPunct="1">
              <a:lnSpc>
                <a:spcPct val="95000"/>
              </a:lnSpc>
              <a:spcBef>
                <a:spcPct val="30000"/>
              </a:spcBef>
              <a:defRPr/>
            </a:pPr>
            <a:r>
              <a:rPr lang="en-US" sz="3800">
                <a:solidFill>
                  <a:schemeClr val="bg1"/>
                </a:solidFill>
                <a:effectLst>
                  <a:outerShdw blurRad="38100" dist="38100" dir="2700000" algn="tl">
                    <a:srgbClr val="000000"/>
                  </a:outerShdw>
                </a:effectLst>
                <a:latin typeface="Arial" charset="0"/>
              </a:rPr>
              <a:t>“At the end of every seven years you </a:t>
            </a:r>
            <a:r>
              <a:rPr lang="en-US" sz="3800" u="sng">
                <a:solidFill>
                  <a:schemeClr val="bg1"/>
                </a:solidFill>
                <a:effectLst>
                  <a:outerShdw blurRad="38100" dist="38100" dir="2700000" algn="tl">
                    <a:srgbClr val="000000"/>
                  </a:outerShdw>
                </a:effectLst>
                <a:latin typeface="Arial" charset="0"/>
              </a:rPr>
              <a:t>shall grant a release of debts.</a:t>
            </a:r>
            <a:r>
              <a:rPr lang="en-US" sz="3800">
                <a:solidFill>
                  <a:schemeClr val="bg1"/>
                </a:solidFill>
                <a:effectLst>
                  <a:outerShdw blurRad="38100" dist="38100" dir="2700000" algn="tl">
                    <a:srgbClr val="000000"/>
                  </a:outerShdw>
                </a:effectLst>
                <a:latin typeface="Arial" charset="0"/>
              </a:rPr>
              <a:t> And this is the form of the release: Every creditor who has lent anything to his neighbor shall release it; he shall not require it of his neighbor or his brother, </a:t>
            </a:r>
            <a:r>
              <a:rPr lang="en-US" sz="3800" u="sng">
                <a:solidFill>
                  <a:schemeClr val="bg1"/>
                </a:solidFill>
                <a:effectLst>
                  <a:outerShdw blurRad="38100" dist="38100" dir="2700000" algn="tl">
                    <a:srgbClr val="000000"/>
                  </a:outerShdw>
                </a:effectLst>
                <a:latin typeface="Arial" charset="0"/>
              </a:rPr>
              <a:t>because it is called the Lord’s release</a:t>
            </a:r>
            <a:r>
              <a:rPr lang="en-US" sz="3800">
                <a:solidFill>
                  <a:schemeClr val="bg1"/>
                </a:solidFill>
                <a:effectLst>
                  <a:outerShdw blurRad="38100" dist="38100" dir="2700000" algn="tl">
                    <a:srgbClr val="000000"/>
                  </a:outerShdw>
                </a:effectLst>
                <a:latin typeface="Arial" charset="0"/>
              </a:rPr>
              <a:t>.”</a:t>
            </a:r>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3" descr="O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Text Box 2"/>
          <p:cNvSpPr txBox="1">
            <a:spLocks noChangeArrowheads="1"/>
          </p:cNvSpPr>
          <p:nvPr/>
        </p:nvSpPr>
        <p:spPr bwMode="auto">
          <a:xfrm>
            <a:off x="609600" y="1035050"/>
            <a:ext cx="3810000" cy="4784725"/>
          </a:xfrm>
          <a:prstGeom prst="rect">
            <a:avLst/>
          </a:prstGeom>
          <a:noFill/>
          <a:ln w="9525">
            <a:noFill/>
            <a:miter lim="800000"/>
            <a:headEnd/>
            <a:tailEnd/>
          </a:ln>
          <a:effectLst/>
        </p:spPr>
        <p:txBody>
          <a:bodyPr>
            <a:spAutoFit/>
          </a:bodyPr>
          <a:lstStyle/>
          <a:p>
            <a:pPr algn="ctr" eaLnBrk="1" hangingPunct="1">
              <a:lnSpc>
                <a:spcPct val="75000"/>
              </a:lnSpc>
              <a:spcBef>
                <a:spcPct val="35000"/>
              </a:spcBef>
              <a:defRPr/>
            </a:pPr>
            <a:r>
              <a:rPr lang="en-US" sz="4400">
                <a:solidFill>
                  <a:srgbClr val="CC9900"/>
                </a:solidFill>
                <a:effectLst>
                  <a:outerShdw blurRad="38100" dist="38100" dir="2700000" algn="tl">
                    <a:srgbClr val="000000"/>
                  </a:outerShdw>
                </a:effectLst>
                <a:latin typeface="Arial" charset="0"/>
              </a:rPr>
              <a:t>Count Your Blessings!</a:t>
            </a:r>
          </a:p>
          <a:p>
            <a:pPr algn="ctr" eaLnBrk="1" hangingPunct="1">
              <a:lnSpc>
                <a:spcPct val="75000"/>
              </a:lnSpc>
              <a:spcBef>
                <a:spcPct val="35000"/>
              </a:spcBef>
              <a:defRPr/>
            </a:pPr>
            <a:r>
              <a:rPr lang="en-US" sz="3600">
                <a:solidFill>
                  <a:schemeClr val="bg1"/>
                </a:solidFill>
                <a:effectLst>
                  <a:outerShdw blurRad="38100" dist="38100" dir="2700000" algn="tl">
                    <a:srgbClr val="000000"/>
                  </a:outerShdw>
                </a:effectLst>
                <a:latin typeface="Arial" charset="0"/>
              </a:rPr>
              <a:t>As you start from the bottom, you will have many occasions, close together in praising God for His blessings.</a:t>
            </a:r>
          </a:p>
          <a:p>
            <a:pPr eaLnBrk="1" hangingPunct="1">
              <a:lnSpc>
                <a:spcPct val="75000"/>
              </a:lnSpc>
              <a:spcBef>
                <a:spcPct val="35000"/>
              </a:spcBef>
              <a:defRPr/>
            </a:pPr>
            <a:endParaRPr lang="en-US" sz="3600">
              <a:solidFill>
                <a:schemeClr val="bg1"/>
              </a:solidFill>
              <a:effectLst>
                <a:outerShdw blurRad="38100" dist="38100" dir="2700000" algn="tl">
                  <a:srgbClr val="000000"/>
                </a:outerShdw>
              </a:effectLst>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 calcmode="lin" valueType="num">
                                      <p:cBhvr additive="base">
                                        <p:cTn id="7" dur="500" fill="hold"/>
                                        <p:tgtEl>
                                          <p:spTgt spid="317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6">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31746">
                                            <p:txEl>
                                              <p:pRg st="1" end="1"/>
                                            </p:txEl>
                                          </p:spTgt>
                                        </p:tgtEl>
                                        <p:attrNameLst>
                                          <p:attrName>style.visibility</p:attrName>
                                        </p:attrNameLst>
                                      </p:cBhvr>
                                      <p:to>
                                        <p:strVal val="visible"/>
                                      </p:to>
                                    </p:set>
                                    <p:anim calcmode="lin" valueType="num">
                                      <p:cBhvr additive="base">
                                        <p:cTn id="12" dur="500" fill="hold"/>
                                        <p:tgtEl>
                                          <p:spTgt spid="3174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174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3" descr="B010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Text Box 2"/>
          <p:cNvSpPr txBox="1">
            <a:spLocks noChangeArrowheads="1"/>
          </p:cNvSpPr>
          <p:nvPr/>
        </p:nvSpPr>
        <p:spPr bwMode="auto">
          <a:xfrm>
            <a:off x="3352800" y="457200"/>
            <a:ext cx="5715000" cy="5364163"/>
          </a:xfrm>
          <a:prstGeom prst="rect">
            <a:avLst/>
          </a:prstGeom>
          <a:noFill/>
          <a:ln w="9525">
            <a:noFill/>
            <a:miter lim="800000"/>
            <a:headEnd/>
            <a:tailEnd/>
          </a:ln>
          <a:effectLst/>
        </p:spPr>
        <p:txBody>
          <a:bodyPr>
            <a:spAutoFit/>
          </a:bodyPr>
          <a:lstStyle/>
          <a:p>
            <a:pPr algn="ctr" eaLnBrk="1" hangingPunct="1">
              <a:lnSpc>
                <a:spcPct val="75000"/>
              </a:lnSpc>
              <a:spcBef>
                <a:spcPct val="35000"/>
              </a:spcBef>
              <a:defRPr/>
            </a:pPr>
            <a:r>
              <a:rPr lang="en-US" sz="6000">
                <a:solidFill>
                  <a:srgbClr val="CC9900"/>
                </a:solidFill>
                <a:effectLst>
                  <a:outerShdw blurRad="38100" dist="38100" dir="2700000" algn="tl">
                    <a:srgbClr val="000000"/>
                  </a:outerShdw>
                </a:effectLst>
                <a:latin typeface="Arial" charset="0"/>
              </a:rPr>
              <a:t>The Result !</a:t>
            </a:r>
          </a:p>
          <a:p>
            <a:pPr algn="ctr" eaLnBrk="1" hangingPunct="1">
              <a:spcBef>
                <a:spcPct val="35000"/>
              </a:spcBef>
              <a:defRPr/>
            </a:pPr>
            <a:r>
              <a:rPr lang="en-US" sz="3600">
                <a:solidFill>
                  <a:schemeClr val="bg1"/>
                </a:solidFill>
                <a:effectLst>
                  <a:outerShdw blurRad="38100" dist="38100" dir="2700000" algn="tl">
                    <a:srgbClr val="000000"/>
                  </a:outerShdw>
                </a:effectLst>
                <a:latin typeface="Arial" charset="0"/>
              </a:rPr>
              <a:t>When you reach your home mortgage debt, use the extra  money from previous debts to add to your </a:t>
            </a:r>
            <a:r>
              <a:rPr lang="en-US" sz="3600">
                <a:solidFill>
                  <a:srgbClr val="FF9933"/>
                </a:solidFill>
                <a:effectLst>
                  <a:outerShdw blurRad="38100" dist="38100" dir="2700000" algn="tl">
                    <a:srgbClr val="000000"/>
                  </a:outerShdw>
                </a:effectLst>
                <a:latin typeface="Arial" charset="0"/>
              </a:rPr>
              <a:t>“principle payment.”</a:t>
            </a:r>
            <a:r>
              <a:rPr lang="en-US" sz="3600">
                <a:solidFill>
                  <a:schemeClr val="bg1"/>
                </a:solidFill>
                <a:effectLst>
                  <a:outerShdw blurRad="38100" dist="38100" dir="2700000" algn="tl">
                    <a:srgbClr val="000000"/>
                  </a:outerShdw>
                </a:effectLst>
                <a:latin typeface="Arial" charset="0"/>
              </a:rPr>
              <a:t> You will reduce the length of your loan by several months or even years.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blinds(horizontal)">
                                      <p:cBhvr>
                                        <p:cTn id="7" dur="5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4" descr="D0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1" name="Text Box 2"/>
          <p:cNvSpPr txBox="1">
            <a:spLocks noChangeArrowheads="1"/>
          </p:cNvSpPr>
          <p:nvPr/>
        </p:nvSpPr>
        <p:spPr bwMode="auto">
          <a:xfrm>
            <a:off x="228600" y="0"/>
            <a:ext cx="8610600"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5000"/>
              </a:lnSpc>
              <a:spcBef>
                <a:spcPct val="25000"/>
              </a:spcBef>
              <a:buFontTx/>
              <a:buNone/>
            </a:pPr>
            <a:r>
              <a:rPr lang="en-US" altLang="en-US" sz="4000" b="1" u="sng">
                <a:solidFill>
                  <a:srgbClr val="FFCC00"/>
                </a:solidFill>
              </a:rPr>
              <a:t>Freedom through Self-Denial</a:t>
            </a:r>
            <a:r>
              <a:rPr lang="en-US" altLang="en-US" sz="4000" b="1" u="sng">
                <a:solidFill>
                  <a:schemeClr val="bg1"/>
                </a:solidFill>
              </a:rPr>
              <a:t>     </a:t>
            </a:r>
            <a:r>
              <a:rPr lang="en-US" altLang="en-US" sz="2800">
                <a:solidFill>
                  <a:srgbClr val="FFFF00"/>
                </a:solidFill>
              </a:rPr>
              <a:t>(Pg.9-M)</a:t>
            </a:r>
          </a:p>
        </p:txBody>
      </p:sp>
      <p:sp>
        <p:nvSpPr>
          <p:cNvPr id="20483" name="Text Box 3"/>
          <p:cNvSpPr txBox="1">
            <a:spLocks noChangeArrowheads="1"/>
          </p:cNvSpPr>
          <p:nvPr/>
        </p:nvSpPr>
        <p:spPr bwMode="auto">
          <a:xfrm>
            <a:off x="0" y="838200"/>
            <a:ext cx="4724400" cy="6030913"/>
          </a:xfrm>
          <a:prstGeom prst="rect">
            <a:avLst/>
          </a:prstGeom>
          <a:noFill/>
          <a:ln w="9525">
            <a:noFill/>
            <a:miter lim="800000"/>
            <a:headEnd/>
            <a:tailEnd/>
          </a:ln>
          <a:effectLst/>
        </p:spPr>
        <p:txBody>
          <a:bodyPr>
            <a:spAutoFit/>
          </a:bodyPr>
          <a:lstStyle/>
          <a:p>
            <a:pPr algn="ctr" eaLnBrk="1" hangingPunct="1">
              <a:lnSpc>
                <a:spcPct val="95000"/>
              </a:lnSpc>
              <a:spcBef>
                <a:spcPct val="30000"/>
              </a:spcBef>
              <a:defRPr/>
            </a:pPr>
            <a:r>
              <a:rPr lang="en-US" sz="3800" b="1" i="1">
                <a:solidFill>
                  <a:srgbClr val="FFCC00"/>
                </a:solidFill>
                <a:effectLst>
                  <a:outerShdw blurRad="38100" dist="38100" dir="2700000" algn="tl">
                    <a:srgbClr val="000000"/>
                  </a:outerShdw>
                </a:effectLst>
                <a:latin typeface="Arial" charset="0"/>
              </a:rPr>
              <a:t>CS.257</a:t>
            </a:r>
          </a:p>
          <a:p>
            <a:pPr algn="ctr" eaLnBrk="1" hangingPunct="1">
              <a:lnSpc>
                <a:spcPct val="95000"/>
              </a:lnSpc>
              <a:spcBef>
                <a:spcPct val="30000"/>
              </a:spcBef>
              <a:defRPr/>
            </a:pPr>
            <a:r>
              <a:rPr lang="en-US" sz="3600">
                <a:solidFill>
                  <a:schemeClr val="bg1"/>
                </a:solidFill>
                <a:effectLst>
                  <a:outerShdw blurRad="38100" dist="38100" dir="2700000" algn="tl">
                    <a:srgbClr val="000000"/>
                  </a:outerShdw>
                </a:effectLst>
                <a:latin typeface="Arial" charset="0"/>
              </a:rPr>
              <a:t>“Be determined never to incur another debt.  Deny yourself a thousand things rather than run in debt.  </a:t>
            </a:r>
            <a:r>
              <a:rPr lang="en-US" sz="3600" u="sng">
                <a:solidFill>
                  <a:schemeClr val="bg1"/>
                </a:solidFill>
                <a:effectLst>
                  <a:outerShdw blurRad="38100" dist="38100" dir="2700000" algn="tl">
                    <a:srgbClr val="000000"/>
                  </a:outerShdw>
                </a:effectLst>
                <a:latin typeface="Arial" charset="0"/>
              </a:rPr>
              <a:t>This has been the curse of your life, getting into debt</a:t>
            </a:r>
            <a:r>
              <a:rPr lang="en-US" sz="3600">
                <a:solidFill>
                  <a:schemeClr val="bg1"/>
                </a:solidFill>
                <a:effectLst>
                  <a:outerShdw blurRad="38100" dist="38100" dir="2700000" algn="tl">
                    <a:srgbClr val="000000"/>
                  </a:outerShdw>
                </a:effectLst>
                <a:latin typeface="Arial" charset="0"/>
              </a:rPr>
              <a:t>.  </a:t>
            </a:r>
            <a:r>
              <a:rPr lang="en-US" sz="3600" u="sng">
                <a:solidFill>
                  <a:schemeClr val="bg1"/>
                </a:solidFill>
                <a:effectLst>
                  <a:outerShdw blurRad="38100" dist="38100" dir="2700000" algn="tl">
                    <a:srgbClr val="000000"/>
                  </a:outerShdw>
                </a:effectLst>
                <a:latin typeface="Arial" charset="0"/>
              </a:rPr>
              <a:t>Avoid it as you would the smallpox</a:t>
            </a:r>
            <a:r>
              <a:rPr lang="en-US" sz="3600">
                <a:solidFill>
                  <a:schemeClr val="bg1"/>
                </a:solidFill>
                <a:effectLst>
                  <a:outerShdw blurRad="38100" dist="38100" dir="2700000" algn="tl">
                    <a:srgbClr val="000000"/>
                  </a:outerShdw>
                </a:effectLst>
                <a:latin typeface="Arial" charset="0"/>
              </a:rPr>
              <a: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additive="base">
                                        <p:cTn id="7" dur="500" fill="hold"/>
                                        <p:tgtEl>
                                          <p:spTgt spid="20483"/>
                                        </p:tgtEl>
                                        <p:attrNameLst>
                                          <p:attrName>ppt_x</p:attrName>
                                        </p:attrNameLst>
                                      </p:cBhvr>
                                      <p:tavLst>
                                        <p:tav tm="0">
                                          <p:val>
                                            <p:strVal val="1+#ppt_w/2"/>
                                          </p:val>
                                        </p:tav>
                                        <p:tav tm="100000">
                                          <p:val>
                                            <p:strVal val="#ppt_x"/>
                                          </p:val>
                                        </p:tav>
                                      </p:tavLst>
                                    </p:anim>
                                    <p:anim calcmode="lin" valueType="num">
                                      <p:cBhvr additive="base">
                                        <p:cTn id="8" dur="500" fill="hold"/>
                                        <p:tgtEl>
                                          <p:spTgt spid="204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3" descr="D0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ext Box 2"/>
          <p:cNvSpPr txBox="1">
            <a:spLocks noChangeArrowheads="1"/>
          </p:cNvSpPr>
          <p:nvPr/>
        </p:nvSpPr>
        <p:spPr bwMode="auto">
          <a:xfrm>
            <a:off x="0" y="609600"/>
            <a:ext cx="4495800" cy="5443538"/>
          </a:xfrm>
          <a:prstGeom prst="rect">
            <a:avLst/>
          </a:prstGeom>
          <a:noFill/>
          <a:ln w="9525">
            <a:noFill/>
            <a:miter lim="800000"/>
            <a:headEnd/>
            <a:tailEnd/>
          </a:ln>
          <a:effectLst/>
        </p:spPr>
        <p:txBody>
          <a:bodyPr>
            <a:spAutoFit/>
          </a:bodyPr>
          <a:lstStyle/>
          <a:p>
            <a:pPr algn="ctr" eaLnBrk="1" hangingPunct="1">
              <a:lnSpc>
                <a:spcPct val="105000"/>
              </a:lnSpc>
              <a:spcBef>
                <a:spcPct val="30000"/>
              </a:spcBef>
              <a:defRPr/>
            </a:pPr>
            <a:r>
              <a:rPr lang="en-US" sz="3600">
                <a:solidFill>
                  <a:srgbClr val="FFCC00"/>
                </a:solidFill>
                <a:effectLst>
                  <a:outerShdw blurRad="38100" dist="38100" dir="2700000" algn="tl">
                    <a:srgbClr val="000000"/>
                  </a:outerShdw>
                </a:effectLst>
                <a:latin typeface="Arial" charset="0"/>
              </a:rPr>
              <a:t>CS 257 (continue)</a:t>
            </a:r>
          </a:p>
          <a:p>
            <a:pPr algn="ctr" eaLnBrk="1" hangingPunct="1">
              <a:lnSpc>
                <a:spcPct val="105000"/>
              </a:lnSpc>
              <a:spcBef>
                <a:spcPct val="30000"/>
              </a:spcBef>
              <a:defRPr/>
            </a:pPr>
            <a:r>
              <a:rPr lang="en-US" sz="3600">
                <a:solidFill>
                  <a:schemeClr val="bg1"/>
                </a:solidFill>
                <a:effectLst>
                  <a:outerShdw blurRad="38100" dist="38100" dir="2700000" algn="tl">
                    <a:srgbClr val="000000"/>
                  </a:outerShdw>
                </a:effectLst>
                <a:latin typeface="Arial" charset="0"/>
              </a:rPr>
              <a:t>…</a:t>
            </a:r>
            <a:r>
              <a:rPr lang="en-US" sz="3600" u="sng">
                <a:solidFill>
                  <a:schemeClr val="bg1"/>
                </a:solidFill>
                <a:effectLst>
                  <a:outerShdw blurRad="38100" dist="38100" dir="2700000" algn="tl">
                    <a:srgbClr val="000000"/>
                  </a:outerShdw>
                </a:effectLst>
                <a:latin typeface="Arial" charset="0"/>
              </a:rPr>
              <a:t>Make a solemn covenant with God that </a:t>
            </a:r>
            <a:r>
              <a:rPr lang="en-US" sz="3600" u="sng">
                <a:solidFill>
                  <a:srgbClr val="FFFF00"/>
                </a:solidFill>
                <a:effectLst>
                  <a:outerShdw blurRad="38100" dist="38100" dir="2700000" algn="tl">
                    <a:srgbClr val="000000"/>
                  </a:outerShdw>
                </a:effectLst>
                <a:latin typeface="Arial" charset="0"/>
              </a:rPr>
              <a:t>by His blessing</a:t>
            </a:r>
            <a:r>
              <a:rPr lang="en-US" sz="3600" u="sng">
                <a:solidFill>
                  <a:schemeClr val="bg1"/>
                </a:solidFill>
                <a:effectLst>
                  <a:outerShdw blurRad="38100" dist="38100" dir="2700000" algn="tl">
                    <a:srgbClr val="000000"/>
                  </a:outerShdw>
                </a:effectLst>
                <a:latin typeface="Arial" charset="0"/>
              </a:rPr>
              <a:t> you will pay your debts and then owe no man anything if you live on porridge and bread</a:t>
            </a:r>
            <a:r>
              <a:rPr lang="en-US" sz="3600">
                <a:solidFill>
                  <a:schemeClr val="bg1"/>
                </a:solidFill>
                <a:effectLst>
                  <a:outerShdw blurRad="38100" dist="38100" dir="2700000" algn="tl">
                    <a:srgbClr val="000000"/>
                  </a:outerShdw>
                </a:effectLst>
                <a:latin typeface="Arial" charset="0"/>
              </a:rPr>
              <a:t>…</a:t>
            </a:r>
          </a:p>
        </p:txBody>
      </p:sp>
    </p:spTree>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D0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7" name="Text Box 3"/>
          <p:cNvSpPr txBox="1">
            <a:spLocks noChangeArrowheads="1"/>
          </p:cNvSpPr>
          <p:nvPr/>
        </p:nvSpPr>
        <p:spPr bwMode="auto">
          <a:xfrm>
            <a:off x="0" y="381000"/>
            <a:ext cx="4495800" cy="6019800"/>
          </a:xfrm>
          <a:prstGeom prst="rect">
            <a:avLst/>
          </a:prstGeom>
          <a:noFill/>
          <a:ln w="9525">
            <a:noFill/>
            <a:miter lim="800000"/>
            <a:headEnd/>
            <a:tailEnd/>
          </a:ln>
          <a:effectLst/>
        </p:spPr>
        <p:txBody>
          <a:bodyPr>
            <a:spAutoFit/>
          </a:bodyPr>
          <a:lstStyle/>
          <a:p>
            <a:pPr algn="ctr" eaLnBrk="1" hangingPunct="1">
              <a:lnSpc>
                <a:spcPct val="105000"/>
              </a:lnSpc>
              <a:spcBef>
                <a:spcPct val="30000"/>
              </a:spcBef>
              <a:defRPr/>
            </a:pPr>
            <a:r>
              <a:rPr lang="en-US" sz="3600">
                <a:solidFill>
                  <a:srgbClr val="FFCC00"/>
                </a:solidFill>
                <a:effectLst>
                  <a:outerShdw blurRad="38100" dist="38100" dir="2700000" algn="tl">
                    <a:srgbClr val="000000"/>
                  </a:outerShdw>
                </a:effectLst>
                <a:latin typeface="Arial" charset="0"/>
              </a:rPr>
              <a:t>CS 257 (continue)</a:t>
            </a:r>
          </a:p>
          <a:p>
            <a:pPr algn="ctr" eaLnBrk="1" hangingPunct="1">
              <a:lnSpc>
                <a:spcPct val="105000"/>
              </a:lnSpc>
              <a:spcBef>
                <a:spcPct val="30000"/>
              </a:spcBef>
              <a:defRPr/>
            </a:pPr>
            <a:r>
              <a:rPr lang="en-US" sz="3600">
                <a:solidFill>
                  <a:schemeClr val="bg1"/>
                </a:solidFill>
                <a:effectLst>
                  <a:outerShdw blurRad="38100" dist="38100" dir="2700000" algn="tl">
                    <a:srgbClr val="000000"/>
                  </a:outerShdw>
                </a:effectLst>
                <a:latin typeface="Arial" charset="0"/>
              </a:rPr>
              <a:t>…It is so easy in preparing your table to throw out of your pocket twenty-five cents for extra’s.  Take care of the pennies and the dollars will take care of themselves…</a:t>
            </a:r>
          </a:p>
        </p:txBody>
      </p:sp>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3" descr="D0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ext Box 2"/>
          <p:cNvSpPr txBox="1">
            <a:spLocks noChangeArrowheads="1"/>
          </p:cNvSpPr>
          <p:nvPr/>
        </p:nvSpPr>
        <p:spPr bwMode="auto">
          <a:xfrm>
            <a:off x="76200" y="228600"/>
            <a:ext cx="4267200" cy="6627813"/>
          </a:xfrm>
          <a:prstGeom prst="rect">
            <a:avLst/>
          </a:prstGeom>
          <a:noFill/>
          <a:ln w="9525">
            <a:noFill/>
            <a:miter lim="800000"/>
            <a:headEnd/>
            <a:tailEnd/>
          </a:ln>
          <a:effectLst/>
        </p:spPr>
        <p:txBody>
          <a:bodyPr>
            <a:spAutoFit/>
          </a:bodyPr>
          <a:lstStyle/>
          <a:p>
            <a:pPr algn="ctr" eaLnBrk="1" hangingPunct="1">
              <a:lnSpc>
                <a:spcPct val="105000"/>
              </a:lnSpc>
              <a:spcBef>
                <a:spcPct val="30000"/>
              </a:spcBef>
              <a:defRPr/>
            </a:pPr>
            <a:r>
              <a:rPr lang="en-US" sz="3800">
                <a:solidFill>
                  <a:srgbClr val="FFCC00"/>
                </a:solidFill>
                <a:effectLst>
                  <a:outerShdw blurRad="38100" dist="38100" dir="2700000" algn="tl">
                    <a:srgbClr val="000000"/>
                  </a:outerShdw>
                </a:effectLst>
                <a:latin typeface="Arial" charset="0"/>
              </a:rPr>
              <a:t>CS 257 (Continue)</a:t>
            </a:r>
          </a:p>
          <a:p>
            <a:pPr algn="ctr" eaLnBrk="1" hangingPunct="1">
              <a:lnSpc>
                <a:spcPct val="105000"/>
              </a:lnSpc>
              <a:spcBef>
                <a:spcPct val="30000"/>
              </a:spcBef>
              <a:defRPr/>
            </a:pPr>
            <a:r>
              <a:rPr lang="en-US" sz="3600">
                <a:solidFill>
                  <a:schemeClr val="bg1"/>
                </a:solidFill>
                <a:effectLst>
                  <a:outerShdw blurRad="38100" dist="38100" dir="2700000" algn="tl">
                    <a:srgbClr val="000000"/>
                  </a:outerShdw>
                </a:effectLst>
                <a:latin typeface="Arial" charset="0"/>
              </a:rPr>
              <a:t>…It is the mites here and the mites there that are spent for this, that and the other, that soon run up into dollars.  Deny self at least while you are walled in with debts... </a:t>
            </a:r>
            <a:endParaRPr lang="en-US" sz="3600" u="sng">
              <a:solidFill>
                <a:schemeClr val="bg1"/>
              </a:solidFill>
              <a:effectLst>
                <a:outerShdw blurRad="38100" dist="38100" dir="2700000" algn="tl">
                  <a:srgbClr val="000000"/>
                </a:outerShdw>
              </a:effectLst>
              <a:latin typeface="Arial" charset="0"/>
            </a:endParaRPr>
          </a:p>
        </p:txBody>
      </p:sp>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D0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Text Box 3"/>
          <p:cNvSpPr txBox="1">
            <a:spLocks noChangeArrowheads="1"/>
          </p:cNvSpPr>
          <p:nvPr/>
        </p:nvSpPr>
        <p:spPr bwMode="auto">
          <a:xfrm>
            <a:off x="76200" y="685800"/>
            <a:ext cx="4191000" cy="5475288"/>
          </a:xfrm>
          <a:prstGeom prst="rect">
            <a:avLst/>
          </a:prstGeom>
          <a:noFill/>
          <a:ln w="9525">
            <a:noFill/>
            <a:miter lim="800000"/>
            <a:headEnd/>
            <a:tailEnd/>
          </a:ln>
          <a:effectLst/>
        </p:spPr>
        <p:txBody>
          <a:bodyPr>
            <a:spAutoFit/>
          </a:bodyPr>
          <a:lstStyle/>
          <a:p>
            <a:pPr algn="ctr" eaLnBrk="1" hangingPunct="1">
              <a:lnSpc>
                <a:spcPct val="105000"/>
              </a:lnSpc>
              <a:spcBef>
                <a:spcPct val="30000"/>
              </a:spcBef>
              <a:defRPr/>
            </a:pPr>
            <a:r>
              <a:rPr lang="en-US" sz="3800">
                <a:solidFill>
                  <a:srgbClr val="FFCC00"/>
                </a:solidFill>
                <a:effectLst>
                  <a:outerShdw blurRad="38100" dist="38100" dir="2700000" algn="tl">
                    <a:srgbClr val="000000"/>
                  </a:outerShdw>
                </a:effectLst>
                <a:latin typeface="Arial" charset="0"/>
              </a:rPr>
              <a:t>CS 257 (Continue)</a:t>
            </a:r>
          </a:p>
          <a:p>
            <a:pPr algn="ctr" eaLnBrk="1" hangingPunct="1">
              <a:lnSpc>
                <a:spcPct val="105000"/>
              </a:lnSpc>
              <a:spcBef>
                <a:spcPct val="30000"/>
              </a:spcBef>
              <a:defRPr/>
            </a:pPr>
            <a:r>
              <a:rPr lang="en-US" sz="3600">
                <a:solidFill>
                  <a:schemeClr val="bg1"/>
                </a:solidFill>
                <a:effectLst>
                  <a:outerShdw blurRad="38100" dist="38100" dir="2700000" algn="tl">
                    <a:srgbClr val="000000"/>
                  </a:outerShdw>
                </a:effectLst>
                <a:latin typeface="Arial" charset="0"/>
              </a:rPr>
              <a:t>…</a:t>
            </a:r>
            <a:r>
              <a:rPr lang="en-US" sz="3600" b="1">
                <a:solidFill>
                  <a:srgbClr val="FFFF00"/>
                </a:solidFill>
                <a:effectLst>
                  <a:outerShdw blurRad="38100" dist="38100" dir="2700000" algn="tl">
                    <a:srgbClr val="000000"/>
                  </a:outerShdw>
                </a:effectLst>
                <a:latin typeface="Arial" charset="0"/>
              </a:rPr>
              <a:t>Do not falter, be discouraged, or turn back</a:t>
            </a:r>
            <a:r>
              <a:rPr lang="en-US" sz="3600">
                <a:solidFill>
                  <a:srgbClr val="FFFF00"/>
                </a:solidFill>
                <a:effectLst>
                  <a:outerShdw blurRad="38100" dist="38100" dir="2700000" algn="tl">
                    <a:srgbClr val="000000"/>
                  </a:outerShdw>
                </a:effectLst>
                <a:latin typeface="Arial" charset="0"/>
              </a:rPr>
              <a:t>.</a:t>
            </a:r>
            <a:r>
              <a:rPr lang="en-US" sz="3600">
                <a:solidFill>
                  <a:schemeClr val="bg1"/>
                </a:solidFill>
                <a:effectLst>
                  <a:outerShdw blurRad="38100" dist="38100" dir="2700000" algn="tl">
                    <a:srgbClr val="000000"/>
                  </a:outerShdw>
                </a:effectLst>
                <a:latin typeface="Arial" charset="0"/>
              </a:rPr>
              <a:t> </a:t>
            </a:r>
            <a:r>
              <a:rPr lang="en-US" sz="3600" u="sng">
                <a:solidFill>
                  <a:schemeClr val="bg1"/>
                </a:solidFill>
                <a:effectLst>
                  <a:outerShdw blurRad="38100" dist="38100" dir="2700000" algn="tl">
                    <a:srgbClr val="000000"/>
                  </a:outerShdw>
                </a:effectLst>
                <a:latin typeface="Arial" charset="0"/>
              </a:rPr>
              <a:t>Deny your taste, deny the indulgence of appetite, save your pence and pay your debts…</a:t>
            </a:r>
          </a:p>
        </p:txBody>
      </p:sp>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3" descr="D0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ext Box 2"/>
          <p:cNvSpPr txBox="1">
            <a:spLocks noChangeArrowheads="1"/>
          </p:cNvSpPr>
          <p:nvPr/>
        </p:nvSpPr>
        <p:spPr bwMode="auto">
          <a:xfrm>
            <a:off x="76200" y="228600"/>
            <a:ext cx="4495800" cy="6280150"/>
          </a:xfrm>
          <a:prstGeom prst="rect">
            <a:avLst/>
          </a:prstGeom>
          <a:noFill/>
          <a:ln w="9525">
            <a:noFill/>
            <a:miter lim="800000"/>
            <a:headEnd/>
            <a:tailEnd/>
          </a:ln>
          <a:effectLst/>
        </p:spPr>
        <p:txBody>
          <a:bodyPr>
            <a:spAutoFit/>
          </a:bodyPr>
          <a:lstStyle/>
          <a:p>
            <a:pPr algn="ctr" eaLnBrk="1" hangingPunct="1">
              <a:lnSpc>
                <a:spcPct val="105000"/>
              </a:lnSpc>
              <a:spcBef>
                <a:spcPct val="30000"/>
              </a:spcBef>
              <a:defRPr/>
            </a:pPr>
            <a:r>
              <a:rPr lang="en-US" sz="4200">
                <a:solidFill>
                  <a:srgbClr val="FFCC00"/>
                </a:solidFill>
                <a:effectLst>
                  <a:outerShdw blurRad="38100" dist="38100" dir="2700000" algn="tl">
                    <a:srgbClr val="000000"/>
                  </a:outerShdw>
                </a:effectLst>
                <a:latin typeface="Arial" charset="0"/>
              </a:rPr>
              <a:t>CS 257 (continue)</a:t>
            </a:r>
          </a:p>
          <a:p>
            <a:pPr algn="ctr" eaLnBrk="1" hangingPunct="1">
              <a:lnSpc>
                <a:spcPct val="105000"/>
              </a:lnSpc>
              <a:spcBef>
                <a:spcPct val="30000"/>
              </a:spcBef>
              <a:defRPr/>
            </a:pPr>
            <a:r>
              <a:rPr lang="en-US" sz="3600">
                <a:solidFill>
                  <a:schemeClr val="bg1"/>
                </a:solidFill>
                <a:effectLst>
                  <a:outerShdw blurRad="38100" dist="38100" dir="2700000" algn="tl">
                    <a:srgbClr val="000000"/>
                  </a:outerShdw>
                </a:effectLst>
                <a:latin typeface="Arial" charset="0"/>
              </a:rPr>
              <a:t>…Work them off as fast as possible.  </a:t>
            </a:r>
            <a:r>
              <a:rPr lang="en-US" sz="3600" u="sng">
                <a:solidFill>
                  <a:schemeClr val="bg1"/>
                </a:solidFill>
                <a:effectLst>
                  <a:outerShdw blurRad="38100" dist="38100" dir="2700000" algn="tl">
                    <a:srgbClr val="000000"/>
                  </a:outerShdw>
                </a:effectLst>
                <a:latin typeface="Arial" charset="0"/>
              </a:rPr>
              <a:t>When you can stand forth a free man again, owing no man anything, </a:t>
            </a:r>
            <a:r>
              <a:rPr lang="en-US" sz="3600" b="1" u="sng">
                <a:solidFill>
                  <a:srgbClr val="FFFF00"/>
                </a:solidFill>
                <a:effectLst>
                  <a:outerShdw blurRad="38100" dist="38100" dir="2700000" algn="tl">
                    <a:srgbClr val="000000"/>
                  </a:outerShdw>
                </a:effectLst>
                <a:latin typeface="Arial" charset="0"/>
              </a:rPr>
              <a:t>you will have achieved a great victory</a:t>
            </a:r>
            <a:r>
              <a:rPr lang="en-US" sz="3600">
                <a:solidFill>
                  <a:srgbClr val="FFFF00"/>
                </a:solidFill>
                <a:effectLst>
                  <a:outerShdw blurRad="38100" dist="38100" dir="2700000" algn="tl">
                    <a:srgbClr val="000000"/>
                  </a:outerShdw>
                </a:effectLst>
                <a:latin typeface="Arial" charset="0"/>
              </a:rPr>
              <a:t>.”</a:t>
            </a:r>
          </a:p>
          <a:p>
            <a:pPr algn="ctr" eaLnBrk="1" hangingPunct="1">
              <a:lnSpc>
                <a:spcPct val="105000"/>
              </a:lnSpc>
              <a:spcBef>
                <a:spcPct val="30000"/>
              </a:spcBef>
              <a:defRPr/>
            </a:pPr>
            <a:r>
              <a:rPr lang="en-US" sz="3600">
                <a:solidFill>
                  <a:srgbClr val="FFFF00"/>
                </a:solidFill>
                <a:effectLst>
                  <a:outerShdw blurRad="38100" dist="38100" dir="2700000" algn="tl">
                    <a:srgbClr val="000000"/>
                  </a:outerShdw>
                </a:effectLst>
                <a:latin typeface="Arial" charset="0"/>
              </a:rPr>
              <a:t>(Amen!)</a:t>
            </a:r>
          </a:p>
        </p:txBody>
      </p:sp>
    </p:spTree>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Worry 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288" y="838200"/>
            <a:ext cx="4125912"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3"/>
          <p:cNvSpPr txBox="1">
            <a:spLocks noChangeArrowheads="1"/>
          </p:cNvSpPr>
          <p:nvPr/>
        </p:nvSpPr>
        <p:spPr bwMode="auto">
          <a:xfrm>
            <a:off x="2209800" y="5943600"/>
            <a:ext cx="4572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a:solidFill>
                  <a:schemeClr val="bg1"/>
                </a:solidFill>
                <a:latin typeface="Comic Sans MS" panose="030F0702030302020204" pitchFamily="66" charset="0"/>
              </a:rPr>
              <a:t>“I’m in trouble !”</a:t>
            </a:r>
          </a:p>
        </p:txBody>
      </p:sp>
      <p:sp>
        <p:nvSpPr>
          <p:cNvPr id="40964" name="Text Box 4"/>
          <p:cNvSpPr txBox="1">
            <a:spLocks noChangeArrowheads="1"/>
          </p:cNvSpPr>
          <p:nvPr/>
        </p:nvSpPr>
        <p:spPr bwMode="auto">
          <a:xfrm>
            <a:off x="0" y="5943600"/>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a:solidFill>
                  <a:schemeClr val="bg1"/>
                </a:solidFill>
                <a:latin typeface="Comic Sans MS" panose="030F0702030302020204" pitchFamily="66" charset="0"/>
              </a:rPr>
              <a:t>“I’m free ! ! !”</a:t>
            </a:r>
          </a:p>
        </p:txBody>
      </p:sp>
      <p:sp>
        <p:nvSpPr>
          <p:cNvPr id="40965" name="Text Box 5"/>
          <p:cNvSpPr txBox="1">
            <a:spLocks noChangeArrowheads="1"/>
          </p:cNvSpPr>
          <p:nvPr/>
        </p:nvSpPr>
        <p:spPr bwMode="auto">
          <a:xfrm>
            <a:off x="0" y="0"/>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a:solidFill>
                  <a:schemeClr val="bg1"/>
                </a:solidFill>
                <a:latin typeface="Comic Sans MS" panose="030F0702030302020204" pitchFamily="66" charset="0"/>
              </a:rPr>
              <a:t>Mr. Worry  Dontcare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10800000">
                                      <p:cBhvr>
                                        <p:cTn id="6" dur="1000" fill="hold"/>
                                        <p:tgtEl>
                                          <p:spTgt spid="40962"/>
                                        </p:tgtEl>
                                        <p:attrNameLst>
                                          <p:attrName>r</p:attrName>
                                        </p:attrNameLst>
                                      </p:cBhvr>
                                    </p:animRot>
                                  </p:childTnLst>
                                </p:cTn>
                              </p:par>
                              <p:par>
                                <p:cTn id="7" presetID="4" presetClass="exit" presetSubtype="16" fill="hold" grpId="0" nodeType="withEffect">
                                  <p:stCondLst>
                                    <p:cond delay="0"/>
                                  </p:stCondLst>
                                  <p:childTnLst>
                                    <p:animEffect transition="out" filter="box(in)">
                                      <p:cBhvr>
                                        <p:cTn id="8" dur="1000"/>
                                        <p:tgtEl>
                                          <p:spTgt spid="40963"/>
                                        </p:tgtEl>
                                      </p:cBhvr>
                                    </p:animEffect>
                                    <p:set>
                                      <p:cBhvr>
                                        <p:cTn id="9" dur="1" fill="hold">
                                          <p:stCondLst>
                                            <p:cond delay="999"/>
                                          </p:stCondLst>
                                        </p:cTn>
                                        <p:tgtEl>
                                          <p:spTgt spid="40963"/>
                                        </p:tgtEl>
                                        <p:attrNameLst>
                                          <p:attrName>style.visibility</p:attrName>
                                        </p:attrNameLst>
                                      </p:cBhvr>
                                      <p:to>
                                        <p:strVal val="hidden"/>
                                      </p:to>
                                    </p:set>
                                  </p:childTnLst>
                                </p:cTn>
                              </p:par>
                              <p:par>
                                <p:cTn id="10" presetID="4" presetClass="entr" presetSubtype="32" fill="hold" grpId="0" nodeType="withEffect">
                                  <p:stCondLst>
                                    <p:cond delay="1000"/>
                                  </p:stCondLst>
                                  <p:childTnLst>
                                    <p:set>
                                      <p:cBhvr>
                                        <p:cTn id="11" dur="1" fill="hold">
                                          <p:stCondLst>
                                            <p:cond delay="0"/>
                                          </p:stCondLst>
                                        </p:cTn>
                                        <p:tgtEl>
                                          <p:spTgt spid="40964"/>
                                        </p:tgtEl>
                                        <p:attrNameLst>
                                          <p:attrName>style.visibility</p:attrName>
                                        </p:attrNameLst>
                                      </p:cBhvr>
                                      <p:to>
                                        <p:strVal val="visible"/>
                                      </p:to>
                                    </p:set>
                                    <p:animEffect transition="in" filter="box(out)">
                                      <p:cBhvr>
                                        <p:cTn id="12" dur="1000"/>
                                        <p:tgtEl>
                                          <p:spTgt spid="40964"/>
                                        </p:tgtEl>
                                      </p:cBhvr>
                                    </p:animEffect>
                                  </p:childTnLst>
                                </p:cTn>
                              </p:par>
                              <p:par>
                                <p:cTn id="13" presetID="10" presetClass="exit" presetSubtype="0" fill="hold" grpId="0" nodeType="withEffect">
                                  <p:stCondLst>
                                    <p:cond delay="1000"/>
                                  </p:stCondLst>
                                  <p:childTnLst>
                                    <p:animEffect transition="out" filter="fade">
                                      <p:cBhvr>
                                        <p:cTn id="14" dur="1000"/>
                                        <p:tgtEl>
                                          <p:spTgt spid="40965"/>
                                        </p:tgtEl>
                                      </p:cBhvr>
                                    </p:animEffect>
                                    <p:set>
                                      <p:cBhvr>
                                        <p:cTn id="15" dur="1" fill="hold">
                                          <p:stCondLst>
                                            <p:cond delay="999"/>
                                          </p:stCondLst>
                                        </p:cTn>
                                        <p:tgtEl>
                                          <p:spTgt spid="409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nimBg="1"/>
      <p:bldP spid="40964" grpId="0"/>
      <p:bldP spid="4096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GR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495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7" name="AutoShape 3"/>
          <p:cNvSpPr>
            <a:spLocks noChangeArrowheads="1"/>
          </p:cNvSpPr>
          <p:nvPr/>
        </p:nvSpPr>
        <p:spPr bwMode="auto">
          <a:xfrm rot="641285">
            <a:off x="655638" y="3119438"/>
            <a:ext cx="8107362" cy="4191000"/>
          </a:xfrm>
          <a:prstGeom prst="irregularSeal2">
            <a:avLst/>
          </a:prstGeom>
          <a:solidFill>
            <a:srgbClr val="993366">
              <a:alpha val="59999"/>
            </a:srgb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ZA" altLang="en-US" sz="1800"/>
          </a:p>
        </p:txBody>
      </p:sp>
      <p:sp>
        <p:nvSpPr>
          <p:cNvPr id="149508" name="Text Box 4"/>
          <p:cNvSpPr txBox="1">
            <a:spLocks noChangeArrowheads="1"/>
          </p:cNvSpPr>
          <p:nvPr/>
        </p:nvSpPr>
        <p:spPr bwMode="auto">
          <a:xfrm>
            <a:off x="0" y="0"/>
            <a:ext cx="9144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0000"/>
              </a:lnSpc>
              <a:spcBef>
                <a:spcPct val="50000"/>
              </a:spcBef>
              <a:buFontTx/>
              <a:buNone/>
            </a:pPr>
            <a:endParaRPr lang="en-GB" altLang="en-US" sz="5400" b="1" u="sng">
              <a:latin typeface="Times New Roman" panose="02020603050405020304" pitchFamily="18" charset="0"/>
            </a:endParaRPr>
          </a:p>
        </p:txBody>
      </p:sp>
      <p:sp>
        <p:nvSpPr>
          <p:cNvPr id="97285" name="Text Box 5"/>
          <p:cNvSpPr txBox="1">
            <a:spLocks noChangeArrowheads="1"/>
          </p:cNvSpPr>
          <p:nvPr/>
        </p:nvSpPr>
        <p:spPr bwMode="auto">
          <a:xfrm>
            <a:off x="1981200" y="4206875"/>
            <a:ext cx="5257800" cy="2041525"/>
          </a:xfrm>
          <a:prstGeom prst="rect">
            <a:avLst/>
          </a:prstGeom>
          <a:noFill/>
          <a:ln w="9525">
            <a:noFill/>
            <a:miter lim="800000"/>
            <a:headEnd/>
            <a:tailEnd/>
          </a:ln>
          <a:effectLst/>
        </p:spPr>
        <p:txBody>
          <a:bodyPr>
            <a:spAutoFit/>
          </a:bodyPr>
          <a:lstStyle/>
          <a:p>
            <a:pPr algn="ctr">
              <a:lnSpc>
                <a:spcPct val="80000"/>
              </a:lnSpc>
              <a:spcBef>
                <a:spcPct val="50000"/>
              </a:spcBef>
              <a:defRPr/>
            </a:pPr>
            <a:r>
              <a:rPr lang="en-US" sz="4000">
                <a:solidFill>
                  <a:schemeClr val="bg1"/>
                </a:solidFill>
                <a:effectLst>
                  <a:outerShdw blurRad="38100" dist="38100" dir="2700000" algn="tl">
                    <a:srgbClr val="000000"/>
                  </a:outerShdw>
                </a:effectLst>
                <a:latin typeface="Times New Roman" pitchFamily="18" charset="0"/>
              </a:rPr>
              <a:t>5 MR 255                     “It should be our highest aim in life to get ready for heaven.”</a:t>
            </a: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B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Text Box 2"/>
          <p:cNvSpPr txBox="1">
            <a:spLocks noChangeArrowheads="1"/>
          </p:cNvSpPr>
          <p:nvPr/>
        </p:nvSpPr>
        <p:spPr bwMode="auto">
          <a:xfrm>
            <a:off x="2819400" y="0"/>
            <a:ext cx="6324600" cy="6640513"/>
          </a:xfrm>
          <a:prstGeom prst="rect">
            <a:avLst/>
          </a:prstGeom>
          <a:noFill/>
          <a:ln w="9525">
            <a:noFill/>
            <a:miter lim="800000"/>
            <a:headEnd/>
            <a:tailEnd/>
          </a:ln>
          <a:effectLst/>
        </p:spPr>
        <p:txBody>
          <a:bodyPr>
            <a:spAutoFit/>
          </a:bodyPr>
          <a:lstStyle/>
          <a:p>
            <a:pPr algn="ctr" eaLnBrk="1" hangingPunct="1">
              <a:lnSpc>
                <a:spcPct val="110000"/>
              </a:lnSpc>
              <a:spcBef>
                <a:spcPct val="30000"/>
              </a:spcBef>
              <a:defRPr/>
            </a:pPr>
            <a:r>
              <a:rPr lang="en-US" sz="4800" b="1">
                <a:solidFill>
                  <a:srgbClr val="CC9900"/>
                </a:solidFill>
                <a:effectLst>
                  <a:outerShdw blurRad="38100" dist="38100" dir="2700000" algn="tl">
                    <a:srgbClr val="000000"/>
                  </a:outerShdw>
                </a:effectLst>
                <a:latin typeface="Arial" charset="0"/>
              </a:rPr>
              <a:t>Leviticus 25:10</a:t>
            </a:r>
            <a:r>
              <a:rPr lang="en-US" sz="4400">
                <a:solidFill>
                  <a:srgbClr val="CC9900"/>
                </a:solidFill>
                <a:effectLst>
                  <a:outerShdw blurRad="38100" dist="38100" dir="2700000" algn="tl">
                    <a:srgbClr val="000000"/>
                  </a:outerShdw>
                </a:effectLst>
                <a:latin typeface="Arial" charset="0"/>
              </a:rPr>
              <a:t>      </a:t>
            </a:r>
            <a:r>
              <a:rPr lang="en-US" sz="3800">
                <a:solidFill>
                  <a:schemeClr val="bg1"/>
                </a:solidFill>
                <a:effectLst>
                  <a:outerShdw blurRad="38100" dist="38100" dir="2700000" algn="tl">
                    <a:srgbClr val="000000"/>
                  </a:outerShdw>
                </a:effectLst>
                <a:latin typeface="Arial" charset="0"/>
              </a:rPr>
              <a:t>“And you shall consecrate the fiftieth year, and proclaim liberty throughout all the land to all its inhabitants. It shall be a Jubilee for you; </a:t>
            </a:r>
            <a:r>
              <a:rPr lang="en-US" sz="3800" u="sng">
                <a:solidFill>
                  <a:schemeClr val="bg1"/>
                </a:solidFill>
                <a:effectLst>
                  <a:outerShdw blurRad="38100" dist="38100" dir="2700000" algn="tl">
                    <a:srgbClr val="000000"/>
                  </a:outerShdw>
                </a:effectLst>
                <a:latin typeface="Arial" charset="0"/>
              </a:rPr>
              <a:t>and each of you shall return to his possession</a:t>
            </a:r>
            <a:r>
              <a:rPr lang="en-US" sz="3800">
                <a:solidFill>
                  <a:schemeClr val="bg1"/>
                </a:solidFill>
                <a:effectLst>
                  <a:outerShdw blurRad="38100" dist="38100" dir="2700000" algn="tl">
                    <a:srgbClr val="000000"/>
                  </a:outerShdw>
                </a:effectLst>
                <a:latin typeface="Arial" charset="0"/>
              </a:rPr>
              <a:t>, and each of you shall return to his family.”</a:t>
            </a:r>
          </a:p>
        </p:txBody>
      </p:sp>
    </p:spTree>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533400" y="2743200"/>
            <a:ext cx="8077200" cy="1092200"/>
          </a:xfrm>
          <a:prstGeom prst="rect">
            <a:avLst/>
          </a:prstGeom>
          <a:noFill/>
          <a:ln w="9525">
            <a:noFill/>
            <a:miter lim="800000"/>
            <a:headEnd/>
            <a:tailEnd/>
          </a:ln>
          <a:effectLst/>
        </p:spPr>
        <p:txBody>
          <a:bodyPr>
            <a:spAutoFit/>
          </a:bodyPr>
          <a:lstStyle/>
          <a:p>
            <a:pPr algn="ctr" eaLnBrk="1" hangingPunct="1">
              <a:spcBef>
                <a:spcPct val="50000"/>
              </a:spcBef>
              <a:defRPr/>
            </a:pPr>
            <a:r>
              <a:rPr lang="en-US" sz="6500" dirty="0">
                <a:solidFill>
                  <a:schemeClr val="bg1"/>
                </a:solidFill>
                <a:effectLst>
                  <a:outerShdw blurRad="38100" dist="38100" dir="2700000" algn="tl">
                    <a:srgbClr val="000000"/>
                  </a:outerShdw>
                </a:effectLst>
                <a:latin typeface="Comic Sans MS" pitchFamily="66" charset="0"/>
              </a:rPr>
              <a:t>THE BEGINNING …</a:t>
            </a:r>
          </a:p>
        </p:txBody>
      </p:sp>
    </p:spTree>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8" descr="L0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ChangeArrowheads="1"/>
          </p:cNvSpPr>
          <p:nvPr/>
        </p:nvSpPr>
        <p:spPr bwMode="auto">
          <a:xfrm>
            <a:off x="0" y="152400"/>
            <a:ext cx="9220200" cy="1311275"/>
          </a:xfrm>
          <a:prstGeom prst="rect">
            <a:avLst/>
          </a:prstGeom>
          <a:noFill/>
          <a:ln w="9525">
            <a:noFill/>
            <a:miter lim="800000"/>
            <a:headEnd/>
            <a:tailEnd/>
          </a:ln>
          <a:effectLst/>
        </p:spPr>
        <p:txBody>
          <a:bodyPr>
            <a:spAutoFit/>
          </a:bodyPr>
          <a:lstStyle/>
          <a:p>
            <a:pPr marL="342900" indent="-342900" algn="ctr" eaLnBrk="1" hangingPunct="1">
              <a:defRPr/>
            </a:pPr>
            <a:r>
              <a:rPr lang="en-US" sz="4400" b="1" i="1" dirty="0">
                <a:solidFill>
                  <a:srgbClr val="FF9966"/>
                </a:solidFill>
                <a:effectLst>
                  <a:outerShdw blurRad="38100" dist="38100" dir="2700000" algn="tl">
                    <a:srgbClr val="000000"/>
                  </a:outerShdw>
                </a:effectLst>
                <a:latin typeface="Arial" charset="0"/>
              </a:rPr>
              <a:t>POINTS TO CONSIDER</a:t>
            </a:r>
            <a:r>
              <a:rPr lang="en-US" sz="4400" b="1" dirty="0">
                <a:solidFill>
                  <a:schemeClr val="bg1"/>
                </a:solidFill>
                <a:effectLst>
                  <a:outerShdw blurRad="38100" dist="38100" dir="2700000" algn="tl">
                    <a:srgbClr val="000000"/>
                  </a:outerShdw>
                </a:effectLst>
                <a:latin typeface="Arial" charset="0"/>
              </a:rPr>
              <a:t>               </a:t>
            </a:r>
            <a:r>
              <a:rPr lang="en-US" sz="3600" dirty="0">
                <a:solidFill>
                  <a:srgbClr val="FFFF00"/>
                </a:solidFill>
                <a:effectLst>
                  <a:outerShdw blurRad="38100" dist="38100" dir="2700000" algn="tl">
                    <a:srgbClr val="000000"/>
                  </a:outerShdw>
                </a:effectLst>
                <a:latin typeface="Arial" charset="0"/>
              </a:rPr>
              <a:t>(Pg.13-M)</a:t>
            </a:r>
            <a:endParaRPr lang="en-US" sz="3600" dirty="0">
              <a:solidFill>
                <a:srgbClr val="FFFF00"/>
              </a:solidFill>
              <a:latin typeface="Arial" charset="0"/>
            </a:endParaRPr>
          </a:p>
        </p:txBody>
      </p:sp>
      <p:sp>
        <p:nvSpPr>
          <p:cNvPr id="4099" name="Rectangle 3"/>
          <p:cNvSpPr>
            <a:spLocks noChangeArrowheads="1"/>
          </p:cNvSpPr>
          <p:nvPr/>
        </p:nvSpPr>
        <p:spPr bwMode="auto">
          <a:xfrm>
            <a:off x="609600" y="1584325"/>
            <a:ext cx="8610600" cy="701675"/>
          </a:xfrm>
          <a:prstGeom prst="rect">
            <a:avLst/>
          </a:prstGeom>
          <a:noFill/>
          <a:ln w="9525">
            <a:noFill/>
            <a:miter lim="800000"/>
            <a:headEnd/>
            <a:tailEnd/>
          </a:ln>
          <a:effectLst/>
        </p:spPr>
        <p:txBody>
          <a:bodyPr>
            <a:spAutoFit/>
          </a:bodyPr>
          <a:lstStyle/>
          <a:p>
            <a:pPr marL="342900" indent="-342900" eaLnBrk="1" hangingPunct="1">
              <a:defRPr/>
            </a:pPr>
            <a:r>
              <a:rPr lang="en-US" sz="4000">
                <a:solidFill>
                  <a:schemeClr val="bg1"/>
                </a:solidFill>
                <a:effectLst>
                  <a:outerShdw blurRad="38100" dist="38100" dir="2700000" algn="tl">
                    <a:srgbClr val="000000"/>
                  </a:outerShdw>
                </a:effectLst>
                <a:latin typeface="Arial" charset="0"/>
              </a:rPr>
              <a:t>1.  Borrow as little as possible.</a:t>
            </a:r>
            <a:endParaRPr lang="en-US" sz="1200">
              <a:solidFill>
                <a:schemeClr val="bg1"/>
              </a:solidFill>
              <a:effectLst>
                <a:outerShdw blurRad="38100" dist="38100" dir="2700000" algn="tl">
                  <a:srgbClr val="000000"/>
                </a:outerShdw>
              </a:effectLst>
              <a:latin typeface="Arial" charset="0"/>
            </a:endParaRPr>
          </a:p>
        </p:txBody>
      </p:sp>
      <p:sp>
        <p:nvSpPr>
          <p:cNvPr id="4100" name="Rectangle 4"/>
          <p:cNvSpPr>
            <a:spLocks noChangeArrowheads="1"/>
          </p:cNvSpPr>
          <p:nvPr/>
        </p:nvSpPr>
        <p:spPr bwMode="auto">
          <a:xfrm>
            <a:off x="609600" y="2346325"/>
            <a:ext cx="8610600" cy="1311275"/>
          </a:xfrm>
          <a:prstGeom prst="rect">
            <a:avLst/>
          </a:prstGeom>
          <a:noFill/>
          <a:ln w="9525">
            <a:noFill/>
            <a:miter lim="800000"/>
            <a:headEnd/>
            <a:tailEnd/>
          </a:ln>
          <a:effectLst/>
        </p:spPr>
        <p:txBody>
          <a:bodyPr>
            <a:spAutoFit/>
          </a:bodyPr>
          <a:lstStyle/>
          <a:p>
            <a:pPr marL="342900" indent="-342900" eaLnBrk="1" hangingPunct="1">
              <a:defRPr/>
            </a:pPr>
            <a:r>
              <a:rPr lang="en-US" sz="4000">
                <a:solidFill>
                  <a:schemeClr val="bg1"/>
                </a:solidFill>
                <a:effectLst>
                  <a:outerShdw blurRad="38100" dist="38100" dir="2700000" algn="tl">
                    <a:srgbClr val="000000"/>
                  </a:outerShdw>
                </a:effectLst>
                <a:latin typeface="Arial" charset="0"/>
              </a:rPr>
              <a:t>2. Make the payback term as short </a:t>
            </a:r>
          </a:p>
          <a:p>
            <a:pPr marL="342900" indent="-342900" eaLnBrk="1" hangingPunct="1">
              <a:defRPr/>
            </a:pPr>
            <a:r>
              <a:rPr lang="en-US" sz="4000">
                <a:solidFill>
                  <a:schemeClr val="bg1"/>
                </a:solidFill>
                <a:effectLst>
                  <a:outerShdw blurRad="38100" dist="38100" dir="2700000" algn="tl">
                    <a:srgbClr val="000000"/>
                  </a:outerShdw>
                </a:effectLst>
                <a:latin typeface="Arial" charset="0"/>
              </a:rPr>
              <a:t>    as possible.</a:t>
            </a:r>
          </a:p>
        </p:txBody>
      </p:sp>
      <p:sp>
        <p:nvSpPr>
          <p:cNvPr id="4101" name="Rectangle 5"/>
          <p:cNvSpPr>
            <a:spLocks noChangeArrowheads="1"/>
          </p:cNvSpPr>
          <p:nvPr/>
        </p:nvSpPr>
        <p:spPr bwMode="auto">
          <a:xfrm>
            <a:off x="609600" y="3717925"/>
            <a:ext cx="8610600" cy="701675"/>
          </a:xfrm>
          <a:prstGeom prst="rect">
            <a:avLst/>
          </a:prstGeom>
          <a:noFill/>
          <a:ln w="9525">
            <a:noFill/>
            <a:miter lim="800000"/>
            <a:headEnd/>
            <a:tailEnd/>
          </a:ln>
          <a:effectLst/>
        </p:spPr>
        <p:txBody>
          <a:bodyPr>
            <a:spAutoFit/>
          </a:bodyPr>
          <a:lstStyle/>
          <a:p>
            <a:pPr marL="342900" indent="-342900" eaLnBrk="1" hangingPunct="1">
              <a:defRPr/>
            </a:pPr>
            <a:r>
              <a:rPr lang="en-US" sz="4000">
                <a:solidFill>
                  <a:schemeClr val="bg1"/>
                </a:solidFill>
                <a:effectLst>
                  <a:outerShdw blurRad="38100" dist="38100" dir="2700000" algn="tl">
                    <a:srgbClr val="000000"/>
                  </a:outerShdw>
                </a:effectLst>
                <a:latin typeface="Arial" charset="0"/>
              </a:rPr>
              <a:t>3. Have a fixed rate of interest.</a:t>
            </a:r>
            <a:endParaRPr lang="en-US" sz="1200">
              <a:solidFill>
                <a:schemeClr val="bg1"/>
              </a:solidFill>
              <a:effectLst>
                <a:outerShdw blurRad="38100" dist="38100" dir="2700000" algn="tl">
                  <a:srgbClr val="000000"/>
                </a:outerShdw>
              </a:effectLst>
              <a:latin typeface="Arial" charset="0"/>
            </a:endParaRPr>
          </a:p>
        </p:txBody>
      </p:sp>
      <p:sp>
        <p:nvSpPr>
          <p:cNvPr id="4102" name="Rectangle 6"/>
          <p:cNvSpPr>
            <a:spLocks noChangeArrowheads="1"/>
          </p:cNvSpPr>
          <p:nvPr/>
        </p:nvSpPr>
        <p:spPr bwMode="auto">
          <a:xfrm>
            <a:off x="609600" y="4479925"/>
            <a:ext cx="8610600" cy="1311275"/>
          </a:xfrm>
          <a:prstGeom prst="rect">
            <a:avLst/>
          </a:prstGeom>
          <a:noFill/>
          <a:ln w="9525">
            <a:noFill/>
            <a:miter lim="800000"/>
            <a:headEnd/>
            <a:tailEnd/>
          </a:ln>
          <a:effectLst/>
        </p:spPr>
        <p:txBody>
          <a:bodyPr>
            <a:spAutoFit/>
          </a:bodyPr>
          <a:lstStyle/>
          <a:p>
            <a:pPr marL="342900" indent="-342900" eaLnBrk="1" hangingPunct="1">
              <a:defRPr/>
            </a:pPr>
            <a:r>
              <a:rPr lang="en-US" sz="4000">
                <a:solidFill>
                  <a:schemeClr val="bg1"/>
                </a:solidFill>
                <a:effectLst>
                  <a:outerShdw blurRad="38100" dist="38100" dir="2700000" algn="tl">
                    <a:srgbClr val="000000"/>
                  </a:outerShdw>
                </a:effectLst>
                <a:latin typeface="Arial" charset="0"/>
              </a:rPr>
              <a:t>4. Be sure there is no pre-payment  </a:t>
            </a:r>
          </a:p>
          <a:p>
            <a:pPr marL="342900" indent="-342900" eaLnBrk="1" hangingPunct="1">
              <a:defRPr/>
            </a:pPr>
            <a:r>
              <a:rPr lang="en-US" sz="4000">
                <a:solidFill>
                  <a:schemeClr val="bg1"/>
                </a:solidFill>
                <a:effectLst>
                  <a:outerShdw blurRad="38100" dist="38100" dir="2700000" algn="tl">
                    <a:srgbClr val="000000"/>
                  </a:outerShdw>
                </a:effectLst>
                <a:latin typeface="Arial" charset="0"/>
              </a:rPr>
              <a:t>    penalty.</a:t>
            </a:r>
          </a:p>
        </p:txBody>
      </p:sp>
      <p:sp>
        <p:nvSpPr>
          <p:cNvPr id="4103" name="Rectangle 7"/>
          <p:cNvSpPr>
            <a:spLocks noChangeArrowheads="1"/>
          </p:cNvSpPr>
          <p:nvPr/>
        </p:nvSpPr>
        <p:spPr bwMode="auto">
          <a:xfrm>
            <a:off x="609600" y="5851525"/>
            <a:ext cx="8610600" cy="701675"/>
          </a:xfrm>
          <a:prstGeom prst="rect">
            <a:avLst/>
          </a:prstGeom>
          <a:noFill/>
          <a:ln w="9525">
            <a:noFill/>
            <a:miter lim="800000"/>
            <a:headEnd/>
            <a:tailEnd/>
          </a:ln>
          <a:effectLst/>
        </p:spPr>
        <p:txBody>
          <a:bodyPr>
            <a:spAutoFit/>
          </a:bodyPr>
          <a:lstStyle/>
          <a:p>
            <a:pPr marL="342900" indent="-342900" eaLnBrk="1" hangingPunct="1">
              <a:defRPr/>
            </a:pPr>
            <a:r>
              <a:rPr lang="en-US" sz="4000">
                <a:solidFill>
                  <a:schemeClr val="bg1"/>
                </a:solidFill>
                <a:effectLst>
                  <a:outerShdw blurRad="38100" dist="38100" dir="2700000" algn="tl">
                    <a:srgbClr val="000000"/>
                  </a:outerShdw>
                </a:effectLst>
                <a:latin typeface="Arial" charset="0"/>
              </a:rPr>
              <a:t>5. Avoid personal surety.</a:t>
            </a:r>
            <a:endParaRPr lang="en-US" sz="4000">
              <a:solidFill>
                <a:schemeClr val="bg1"/>
              </a:solidFill>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100"/>
                                        </p:tgtEl>
                                        <p:attrNameLst>
                                          <p:attrName>style.visibility</p:attrName>
                                        </p:attrNameLst>
                                      </p:cBhvr>
                                      <p:to>
                                        <p:strVal val="visible"/>
                                      </p:to>
                                    </p:set>
                                    <p:anim calcmode="lin" valueType="num">
                                      <p:cBhvr additive="base">
                                        <p:cTn id="13" dur="500" fill="hold"/>
                                        <p:tgtEl>
                                          <p:spTgt spid="4100"/>
                                        </p:tgtEl>
                                        <p:attrNameLst>
                                          <p:attrName>ppt_x</p:attrName>
                                        </p:attrNameLst>
                                      </p:cBhvr>
                                      <p:tavLst>
                                        <p:tav tm="0">
                                          <p:val>
                                            <p:strVal val="#ppt_x"/>
                                          </p:val>
                                        </p:tav>
                                        <p:tav tm="100000">
                                          <p:val>
                                            <p:strVal val="#ppt_x"/>
                                          </p:val>
                                        </p:tav>
                                      </p:tavLst>
                                    </p:anim>
                                    <p:anim calcmode="lin" valueType="num">
                                      <p:cBhvr additive="base">
                                        <p:cTn id="14" dur="500" fill="hold"/>
                                        <p:tgtEl>
                                          <p:spTgt spid="4100"/>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101"/>
                                        </p:tgtEl>
                                        <p:attrNameLst>
                                          <p:attrName>style.visibility</p:attrName>
                                        </p:attrNameLst>
                                      </p:cBhvr>
                                      <p:to>
                                        <p:strVal val="visible"/>
                                      </p:to>
                                    </p:set>
                                    <p:anim calcmode="lin" valueType="num">
                                      <p:cBhvr additive="base">
                                        <p:cTn id="19" dur="500" fill="hold"/>
                                        <p:tgtEl>
                                          <p:spTgt spid="4101"/>
                                        </p:tgtEl>
                                        <p:attrNameLst>
                                          <p:attrName>ppt_x</p:attrName>
                                        </p:attrNameLst>
                                      </p:cBhvr>
                                      <p:tavLst>
                                        <p:tav tm="0">
                                          <p:val>
                                            <p:strVal val="#ppt_x"/>
                                          </p:val>
                                        </p:tav>
                                        <p:tav tm="100000">
                                          <p:val>
                                            <p:strVal val="#ppt_x"/>
                                          </p:val>
                                        </p:tav>
                                      </p:tavLst>
                                    </p:anim>
                                    <p:anim calcmode="lin" valueType="num">
                                      <p:cBhvr additive="base">
                                        <p:cTn id="20" dur="500" fill="hold"/>
                                        <p:tgtEl>
                                          <p:spTgt spid="4101"/>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102"/>
                                        </p:tgtEl>
                                        <p:attrNameLst>
                                          <p:attrName>style.visibility</p:attrName>
                                        </p:attrNameLst>
                                      </p:cBhvr>
                                      <p:to>
                                        <p:strVal val="visible"/>
                                      </p:to>
                                    </p:set>
                                    <p:anim calcmode="lin" valueType="num">
                                      <p:cBhvr additive="base">
                                        <p:cTn id="25" dur="500" fill="hold"/>
                                        <p:tgtEl>
                                          <p:spTgt spid="4102"/>
                                        </p:tgtEl>
                                        <p:attrNameLst>
                                          <p:attrName>ppt_x</p:attrName>
                                        </p:attrNameLst>
                                      </p:cBhvr>
                                      <p:tavLst>
                                        <p:tav tm="0">
                                          <p:val>
                                            <p:strVal val="#ppt_x"/>
                                          </p:val>
                                        </p:tav>
                                        <p:tav tm="100000">
                                          <p:val>
                                            <p:strVal val="#ppt_x"/>
                                          </p:val>
                                        </p:tav>
                                      </p:tavLst>
                                    </p:anim>
                                    <p:anim calcmode="lin" valueType="num">
                                      <p:cBhvr additive="base">
                                        <p:cTn id="26" dur="500" fill="hold"/>
                                        <p:tgtEl>
                                          <p:spTgt spid="4102"/>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4103"/>
                                        </p:tgtEl>
                                        <p:attrNameLst>
                                          <p:attrName>style.visibility</p:attrName>
                                        </p:attrNameLst>
                                      </p:cBhvr>
                                      <p:to>
                                        <p:strVal val="visible"/>
                                      </p:to>
                                    </p:set>
                                    <p:anim calcmode="lin" valueType="num">
                                      <p:cBhvr additive="base">
                                        <p:cTn id="31" dur="500" fill="hold"/>
                                        <p:tgtEl>
                                          <p:spTgt spid="4103"/>
                                        </p:tgtEl>
                                        <p:attrNameLst>
                                          <p:attrName>ppt_x</p:attrName>
                                        </p:attrNameLst>
                                      </p:cBhvr>
                                      <p:tavLst>
                                        <p:tav tm="0">
                                          <p:val>
                                            <p:strVal val="#ppt_x"/>
                                          </p:val>
                                        </p:tav>
                                        <p:tav tm="100000">
                                          <p:val>
                                            <p:strVal val="#ppt_x"/>
                                          </p:val>
                                        </p:tav>
                                      </p:tavLst>
                                    </p:anim>
                                    <p:anim calcmode="lin" valueType="num">
                                      <p:cBhvr additive="base">
                                        <p:cTn id="32" dur="500" fill="hold"/>
                                        <p:tgtEl>
                                          <p:spTgt spid="410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utoUpdateAnimBg="0"/>
      <p:bldP spid="4100" grpId="0" autoUpdateAnimBg="0"/>
      <p:bldP spid="4101" grpId="0" autoUpdateAnimBg="0"/>
      <p:bldP spid="4102" grpId="0" autoUpdateAnimBg="0"/>
      <p:bldP spid="4103"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8" descr="L0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152400" y="601663"/>
            <a:ext cx="8839200" cy="1379537"/>
          </a:xfrm>
          <a:prstGeom prst="rect">
            <a:avLst/>
          </a:prstGeom>
          <a:noFill/>
          <a:ln w="9525">
            <a:noFill/>
            <a:miter lim="800000"/>
            <a:headEnd/>
            <a:tailEnd/>
          </a:ln>
          <a:effectLst/>
        </p:spPr>
        <p:txBody>
          <a:bodyPr>
            <a:spAutoFit/>
          </a:bodyPr>
          <a:lstStyle/>
          <a:p>
            <a:pPr marL="342900" indent="-342900" algn="ctr" eaLnBrk="1" hangingPunct="1">
              <a:lnSpc>
                <a:spcPct val="105000"/>
              </a:lnSpc>
              <a:spcBef>
                <a:spcPct val="15000"/>
              </a:spcBef>
              <a:defRPr/>
            </a:pPr>
            <a:r>
              <a:rPr lang="en-US" sz="4400" b="1">
                <a:solidFill>
                  <a:srgbClr val="CC9900"/>
                </a:solidFill>
                <a:effectLst>
                  <a:outerShdw blurRad="38100" dist="38100" dir="2700000" algn="tl">
                    <a:srgbClr val="000000"/>
                  </a:outerShdw>
                </a:effectLst>
                <a:latin typeface="Arial" charset="0"/>
              </a:rPr>
              <a:t>POINTS TO CONSIDER</a:t>
            </a:r>
          </a:p>
          <a:p>
            <a:pPr marL="342900" indent="-342900" algn="ctr" eaLnBrk="1" hangingPunct="1">
              <a:lnSpc>
                <a:spcPct val="105000"/>
              </a:lnSpc>
              <a:spcBef>
                <a:spcPct val="15000"/>
              </a:spcBef>
              <a:defRPr/>
            </a:pPr>
            <a:r>
              <a:rPr lang="en-US" sz="3200">
                <a:solidFill>
                  <a:srgbClr val="FFFF00"/>
                </a:solidFill>
                <a:effectLst>
                  <a:outerShdw blurRad="38100" dist="38100" dir="2700000" algn="tl">
                    <a:srgbClr val="000000"/>
                  </a:outerShdw>
                </a:effectLst>
                <a:latin typeface="Arial" charset="0"/>
              </a:rPr>
              <a:t>Pg.13-M (continue)</a:t>
            </a:r>
          </a:p>
        </p:txBody>
      </p:sp>
      <p:sp>
        <p:nvSpPr>
          <p:cNvPr id="3077" name="Text Box 5"/>
          <p:cNvSpPr txBox="1">
            <a:spLocks noChangeArrowheads="1"/>
          </p:cNvSpPr>
          <p:nvPr/>
        </p:nvSpPr>
        <p:spPr bwMode="auto">
          <a:xfrm>
            <a:off x="533400" y="2147888"/>
            <a:ext cx="8001000" cy="823912"/>
          </a:xfrm>
          <a:prstGeom prst="rect">
            <a:avLst/>
          </a:prstGeom>
          <a:noFill/>
          <a:ln w="9525">
            <a:noFill/>
            <a:miter lim="800000"/>
            <a:headEnd/>
            <a:tailEnd/>
          </a:ln>
          <a:effectLst/>
        </p:spPr>
        <p:txBody>
          <a:bodyPr>
            <a:spAutoFit/>
          </a:bodyPr>
          <a:lstStyle/>
          <a:p>
            <a:pPr marL="342900" indent="-342900" eaLnBrk="1" hangingPunct="1">
              <a:spcBef>
                <a:spcPct val="50000"/>
              </a:spcBef>
              <a:defRPr/>
            </a:pPr>
            <a:r>
              <a:rPr lang="en-US" sz="4800">
                <a:solidFill>
                  <a:schemeClr val="bg1"/>
                </a:solidFill>
                <a:effectLst>
                  <a:outerShdw blurRad="38100" dist="38100" dir="2700000" algn="tl">
                    <a:srgbClr val="000000"/>
                  </a:outerShdw>
                </a:effectLst>
                <a:latin typeface="Arial" charset="0"/>
              </a:rPr>
              <a:t>6. Shop for the money.</a:t>
            </a:r>
          </a:p>
        </p:txBody>
      </p:sp>
      <p:sp>
        <p:nvSpPr>
          <p:cNvPr id="3078" name="Text Box 6"/>
          <p:cNvSpPr txBox="1">
            <a:spLocks noChangeArrowheads="1"/>
          </p:cNvSpPr>
          <p:nvPr/>
        </p:nvSpPr>
        <p:spPr bwMode="auto">
          <a:xfrm>
            <a:off x="533400" y="3244850"/>
            <a:ext cx="8001000" cy="1555750"/>
          </a:xfrm>
          <a:prstGeom prst="rect">
            <a:avLst/>
          </a:prstGeom>
          <a:noFill/>
          <a:ln w="9525">
            <a:noFill/>
            <a:miter lim="800000"/>
            <a:headEnd/>
            <a:tailEnd/>
          </a:ln>
          <a:effectLst/>
        </p:spPr>
        <p:txBody>
          <a:bodyPr>
            <a:spAutoFit/>
          </a:bodyPr>
          <a:lstStyle/>
          <a:p>
            <a:pPr marL="342900" indent="-342900" eaLnBrk="1" hangingPunct="1">
              <a:lnSpc>
                <a:spcPct val="80000"/>
              </a:lnSpc>
              <a:spcBef>
                <a:spcPct val="40000"/>
              </a:spcBef>
              <a:defRPr/>
            </a:pPr>
            <a:r>
              <a:rPr lang="en-US" sz="4800">
                <a:solidFill>
                  <a:schemeClr val="bg1"/>
                </a:solidFill>
                <a:effectLst>
                  <a:outerShdw blurRad="38100" dist="38100" dir="2700000" algn="tl">
                    <a:srgbClr val="000000"/>
                  </a:outerShdw>
                </a:effectLst>
                <a:latin typeface="Arial" charset="0"/>
              </a:rPr>
              <a:t>7. Do not purchase credit </a:t>
            </a:r>
          </a:p>
          <a:p>
            <a:pPr marL="342900" indent="-342900" eaLnBrk="1" hangingPunct="1">
              <a:lnSpc>
                <a:spcPct val="80000"/>
              </a:lnSpc>
              <a:spcBef>
                <a:spcPct val="40000"/>
              </a:spcBef>
              <a:defRPr/>
            </a:pPr>
            <a:r>
              <a:rPr lang="en-US" sz="4800">
                <a:solidFill>
                  <a:schemeClr val="bg1"/>
                </a:solidFill>
                <a:effectLst>
                  <a:outerShdw blurRad="38100" dist="38100" dir="2700000" algn="tl">
                    <a:srgbClr val="000000"/>
                  </a:outerShdw>
                </a:effectLst>
                <a:latin typeface="Arial" charset="0"/>
              </a:rPr>
              <a:t>    life insurance.</a:t>
            </a:r>
          </a:p>
        </p:txBody>
      </p:sp>
      <p:sp>
        <p:nvSpPr>
          <p:cNvPr id="3079" name="Text Box 7"/>
          <p:cNvSpPr txBox="1">
            <a:spLocks noChangeArrowheads="1"/>
          </p:cNvSpPr>
          <p:nvPr/>
        </p:nvSpPr>
        <p:spPr bwMode="auto">
          <a:xfrm>
            <a:off x="609600" y="4814888"/>
            <a:ext cx="8001000" cy="823912"/>
          </a:xfrm>
          <a:prstGeom prst="rect">
            <a:avLst/>
          </a:prstGeom>
          <a:noFill/>
          <a:ln w="9525">
            <a:noFill/>
            <a:miter lim="800000"/>
            <a:headEnd/>
            <a:tailEnd/>
          </a:ln>
          <a:effectLst/>
        </p:spPr>
        <p:txBody>
          <a:bodyPr>
            <a:spAutoFit/>
          </a:bodyPr>
          <a:lstStyle/>
          <a:p>
            <a:pPr marL="342900" indent="-342900" eaLnBrk="1" hangingPunct="1">
              <a:spcBef>
                <a:spcPct val="50000"/>
              </a:spcBef>
              <a:defRPr/>
            </a:pPr>
            <a:r>
              <a:rPr lang="en-US" sz="4800">
                <a:solidFill>
                  <a:schemeClr val="bg1"/>
                </a:solidFill>
                <a:effectLst>
                  <a:outerShdw blurRad="38100" dist="38100" dir="2700000" algn="tl">
                    <a:srgbClr val="000000"/>
                  </a:outerShdw>
                </a:effectLst>
                <a:latin typeface="Arial" charset="0"/>
              </a:rPr>
              <a:t>8. Know what you are doing.</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additive="base">
                                        <p:cTn id="7" dur="500" fill="hold"/>
                                        <p:tgtEl>
                                          <p:spTgt spid="3077"/>
                                        </p:tgtEl>
                                        <p:attrNameLst>
                                          <p:attrName>ppt_x</p:attrName>
                                        </p:attrNameLst>
                                      </p:cBhvr>
                                      <p:tavLst>
                                        <p:tav tm="0">
                                          <p:val>
                                            <p:strVal val="#ppt_x"/>
                                          </p:val>
                                        </p:tav>
                                        <p:tav tm="100000">
                                          <p:val>
                                            <p:strVal val="#ppt_x"/>
                                          </p:val>
                                        </p:tav>
                                      </p:tavLst>
                                    </p:anim>
                                    <p:anim calcmode="lin" valueType="num">
                                      <p:cBhvr additive="base">
                                        <p:cTn id="8"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9"/>
                                        </p:tgtEl>
                                        <p:attrNameLst>
                                          <p:attrName>style.visibility</p:attrName>
                                        </p:attrNameLst>
                                      </p:cBhvr>
                                      <p:to>
                                        <p:strVal val="visible"/>
                                      </p:to>
                                    </p:set>
                                    <p:anim calcmode="lin" valueType="num">
                                      <p:cBhvr additive="base">
                                        <p:cTn id="19" dur="500" fill="hold"/>
                                        <p:tgtEl>
                                          <p:spTgt spid="3079"/>
                                        </p:tgtEl>
                                        <p:attrNameLst>
                                          <p:attrName>ppt_x</p:attrName>
                                        </p:attrNameLst>
                                      </p:cBhvr>
                                      <p:tavLst>
                                        <p:tav tm="0">
                                          <p:val>
                                            <p:strVal val="#ppt_x"/>
                                          </p:val>
                                        </p:tav>
                                        <p:tav tm="100000">
                                          <p:val>
                                            <p:strVal val="#ppt_x"/>
                                          </p:val>
                                        </p:tav>
                                      </p:tavLst>
                                    </p:anim>
                                    <p:anim calcmode="lin" valueType="num">
                                      <p:cBhvr additive="base">
                                        <p:cTn id="20" dur="500" fill="hold"/>
                                        <p:tgtEl>
                                          <p:spTgt spid="30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utoUpdateAnimBg="0"/>
      <p:bldP spid="3078" grpId="0" autoUpdateAnimBg="0"/>
      <p:bldP spid="3079"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2226" name="Picture 2" descr="Worry face"/>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a:stretch>
            <a:fillRect/>
          </a:stretch>
        </p:blipFill>
        <p:spPr bwMode="auto">
          <a:xfrm>
            <a:off x="2514600" y="838200"/>
            <a:ext cx="406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3"/>
          <p:cNvSpPr txBox="1">
            <a:spLocks noChangeArrowheads="1"/>
          </p:cNvSpPr>
          <p:nvPr/>
        </p:nvSpPr>
        <p:spPr bwMode="auto">
          <a:xfrm>
            <a:off x="0" y="5791200"/>
            <a:ext cx="9144000" cy="930275"/>
          </a:xfrm>
          <a:prstGeom prst="rect">
            <a:avLst/>
          </a:prstGeom>
          <a:noFill/>
          <a:ln w="9525">
            <a:noFill/>
            <a:miter lim="800000"/>
            <a:headEnd/>
            <a:tailEnd/>
          </a:ln>
          <a:effectLst/>
        </p:spPr>
        <p:txBody>
          <a:bodyPr>
            <a:spAutoFit/>
          </a:bodyPr>
          <a:lstStyle/>
          <a:p>
            <a:pPr algn="ctr" eaLnBrk="1" hangingPunct="1">
              <a:spcBef>
                <a:spcPct val="50000"/>
              </a:spcBef>
              <a:defRPr/>
            </a:pPr>
            <a:r>
              <a:rPr lang="en-US" sz="5500" b="1">
                <a:solidFill>
                  <a:schemeClr val="bg1"/>
                </a:solidFill>
                <a:effectLst>
                  <a:outerShdw blurRad="38100" dist="38100" dir="2700000" algn="tl">
                    <a:srgbClr val="000000"/>
                  </a:outerShdw>
                </a:effectLst>
                <a:latin typeface="Arial" charset="0"/>
              </a:rPr>
              <a:t>“I’m in trouble ! ! !”</a:t>
            </a:r>
          </a:p>
        </p:txBody>
      </p:sp>
      <p:sp>
        <p:nvSpPr>
          <p:cNvPr id="52228" name="Text Box 4"/>
          <p:cNvSpPr txBox="1">
            <a:spLocks noChangeArrowheads="1"/>
          </p:cNvSpPr>
          <p:nvPr/>
        </p:nvSpPr>
        <p:spPr bwMode="auto">
          <a:xfrm>
            <a:off x="0" y="0"/>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a:solidFill>
                  <a:schemeClr val="bg1"/>
                </a:solidFill>
                <a:latin typeface="Comic Sans MS" panose="030F0702030302020204" pitchFamily="66" charset="0"/>
              </a:rPr>
              <a:t>Mr. Worry  Dontcare</a:t>
            </a: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descr="B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Text Box 2"/>
          <p:cNvSpPr txBox="1">
            <a:spLocks noChangeArrowheads="1"/>
          </p:cNvSpPr>
          <p:nvPr/>
        </p:nvSpPr>
        <p:spPr bwMode="auto">
          <a:xfrm>
            <a:off x="1905000" y="0"/>
            <a:ext cx="7239000" cy="6332538"/>
          </a:xfrm>
          <a:prstGeom prst="rect">
            <a:avLst/>
          </a:prstGeom>
          <a:noFill/>
          <a:ln w="9525">
            <a:noFill/>
            <a:miter lim="800000"/>
            <a:headEnd/>
            <a:tailEnd/>
          </a:ln>
          <a:effectLst/>
        </p:spPr>
        <p:txBody>
          <a:bodyPr>
            <a:spAutoFit/>
          </a:bodyPr>
          <a:lstStyle/>
          <a:p>
            <a:pPr algn="ctr" eaLnBrk="1" hangingPunct="1">
              <a:lnSpc>
                <a:spcPct val="105000"/>
              </a:lnSpc>
              <a:spcBef>
                <a:spcPct val="30000"/>
              </a:spcBef>
              <a:defRPr/>
            </a:pPr>
            <a:r>
              <a:rPr lang="en-US" sz="4800">
                <a:solidFill>
                  <a:srgbClr val="CC9900"/>
                </a:solidFill>
                <a:effectLst>
                  <a:outerShdw blurRad="38100" dist="38100" dir="2700000" algn="tl">
                    <a:srgbClr val="000000"/>
                  </a:outerShdw>
                </a:effectLst>
                <a:latin typeface="Arial" charset="0"/>
              </a:rPr>
              <a:t>Leviticus 25:14,15        </a:t>
            </a:r>
            <a:r>
              <a:rPr lang="en-US" sz="3800">
                <a:solidFill>
                  <a:schemeClr val="bg1"/>
                </a:solidFill>
                <a:effectLst>
                  <a:outerShdw blurRad="38100" dist="38100" dir="2700000" algn="tl">
                    <a:srgbClr val="000000"/>
                  </a:outerShdw>
                </a:effectLst>
                <a:latin typeface="Arial" charset="0"/>
              </a:rPr>
              <a:t>“And if you sell anything to your neighbor or buy from your neighbor's hand, you shall not oppress one another. According to the </a:t>
            </a:r>
            <a:r>
              <a:rPr lang="en-US" sz="3800" u="sng">
                <a:solidFill>
                  <a:schemeClr val="bg1"/>
                </a:solidFill>
                <a:effectLst>
                  <a:outerShdw blurRad="38100" dist="38100" dir="2700000" algn="tl">
                    <a:srgbClr val="000000"/>
                  </a:outerShdw>
                </a:effectLst>
                <a:latin typeface="Arial" charset="0"/>
              </a:rPr>
              <a:t>number of years after</a:t>
            </a:r>
            <a:r>
              <a:rPr lang="en-US" sz="3800">
                <a:solidFill>
                  <a:schemeClr val="bg1"/>
                </a:solidFill>
                <a:effectLst>
                  <a:outerShdw blurRad="38100" dist="38100" dir="2700000" algn="tl">
                    <a:srgbClr val="000000"/>
                  </a:outerShdw>
                </a:effectLst>
                <a:latin typeface="Arial" charset="0"/>
              </a:rPr>
              <a:t> the Jubilee you shall buy from your neighbor, and according to the number of years of crops he shall sell to you.”</a:t>
            </a: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B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ext Box 2"/>
          <p:cNvSpPr txBox="1">
            <a:spLocks noChangeArrowheads="1"/>
          </p:cNvSpPr>
          <p:nvPr/>
        </p:nvSpPr>
        <p:spPr bwMode="auto">
          <a:xfrm>
            <a:off x="3200400" y="1143000"/>
            <a:ext cx="5257800" cy="3871913"/>
          </a:xfrm>
          <a:prstGeom prst="rect">
            <a:avLst/>
          </a:prstGeom>
          <a:noFill/>
          <a:ln w="9525">
            <a:noFill/>
            <a:miter lim="800000"/>
            <a:headEnd/>
            <a:tailEnd/>
          </a:ln>
          <a:effectLst/>
        </p:spPr>
        <p:txBody>
          <a:bodyPr>
            <a:spAutoFit/>
          </a:bodyPr>
          <a:lstStyle/>
          <a:p>
            <a:pPr algn="ctr" eaLnBrk="1" hangingPunct="1">
              <a:defRPr/>
            </a:pPr>
            <a:r>
              <a:rPr lang="en-US" sz="4800">
                <a:solidFill>
                  <a:schemeClr val="accent1"/>
                </a:solidFill>
                <a:effectLst>
                  <a:outerShdw blurRad="38100" dist="38100" dir="2700000" algn="tl">
                    <a:srgbClr val="000000"/>
                  </a:outerShdw>
                </a:effectLst>
                <a:latin typeface="Arial" charset="0"/>
              </a:rPr>
              <a:t>Romans 13:8</a:t>
            </a:r>
          </a:p>
          <a:p>
            <a:pPr algn="ctr" eaLnBrk="1" hangingPunct="1">
              <a:defRPr/>
            </a:pPr>
            <a:r>
              <a:rPr lang="en-US" sz="4000">
                <a:solidFill>
                  <a:schemeClr val="bg1"/>
                </a:solidFill>
                <a:effectLst>
                  <a:outerShdw blurRad="38100" dist="38100" dir="2700000" algn="tl">
                    <a:srgbClr val="000000"/>
                  </a:outerShdw>
                </a:effectLst>
                <a:latin typeface="Arial" charset="0"/>
              </a:rPr>
              <a:t>“Owe no one anything except to love one another, for he who loves another has fulfilled the law.”</a:t>
            </a:r>
            <a:endParaRPr lang="en-US" sz="4000">
              <a:solidFill>
                <a:schemeClr val="bg1"/>
              </a:solidFill>
              <a:latin typeface="Arial" charset="0"/>
            </a:endParaRPr>
          </a:p>
        </p:txBody>
      </p:sp>
      <p:sp>
        <p:nvSpPr>
          <p:cNvPr id="26628" name="Text Box 4"/>
          <p:cNvSpPr txBox="1">
            <a:spLocks noChangeArrowheads="1"/>
          </p:cNvSpPr>
          <p:nvPr/>
        </p:nvSpPr>
        <p:spPr bwMode="auto">
          <a:xfrm>
            <a:off x="457200" y="76200"/>
            <a:ext cx="8229600" cy="1082675"/>
          </a:xfrm>
          <a:prstGeom prst="rect">
            <a:avLst/>
          </a:prstGeom>
          <a:noFill/>
          <a:ln w="9525">
            <a:noFill/>
            <a:miter lim="800000"/>
            <a:headEnd/>
            <a:tailEnd/>
          </a:ln>
          <a:effectLst/>
        </p:spPr>
        <p:txBody>
          <a:bodyPr>
            <a:spAutoFit/>
          </a:bodyPr>
          <a:lstStyle/>
          <a:p>
            <a:pPr algn="ctr" eaLnBrk="1" hangingPunct="1">
              <a:defRPr/>
            </a:pPr>
            <a:r>
              <a:rPr lang="en-US" sz="6500" i="1">
                <a:solidFill>
                  <a:srgbClr val="CC9900"/>
                </a:solidFill>
                <a:effectLst>
                  <a:outerShdw blurRad="38100" dist="38100" dir="2700000" algn="tl">
                    <a:srgbClr val="000000"/>
                  </a:outerShdw>
                </a:effectLst>
                <a:latin typeface="Arial" charset="0"/>
              </a:rPr>
              <a:t>What is the ideal ?</a:t>
            </a:r>
            <a:endParaRPr lang="en-US" sz="6500" i="1">
              <a:solidFill>
                <a:srgbClr val="CC9900"/>
              </a:solidFill>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6626">
                                            <p:txEl>
                                              <p:pRg st="1" end="1"/>
                                            </p:txEl>
                                          </p:spTgt>
                                        </p:tgtEl>
                                        <p:attrNameLst>
                                          <p:attrName>style.visibility</p:attrName>
                                        </p:attrNameLst>
                                      </p:cBhvr>
                                      <p:to>
                                        <p:strVal val="visible"/>
                                      </p:to>
                                    </p:set>
                                    <p:animEffect transition="in" filter="fade">
                                      <p:cBhvr>
                                        <p:cTn id="7" dur="500"/>
                                        <p:tgtEl>
                                          <p:spTgt spid="266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GR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495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AutoShape 3"/>
          <p:cNvSpPr>
            <a:spLocks noChangeArrowheads="1"/>
          </p:cNvSpPr>
          <p:nvPr/>
        </p:nvSpPr>
        <p:spPr bwMode="auto">
          <a:xfrm rot="641285">
            <a:off x="655638" y="3119438"/>
            <a:ext cx="8107362" cy="4191000"/>
          </a:xfrm>
          <a:prstGeom prst="irregularSeal2">
            <a:avLst/>
          </a:prstGeom>
          <a:solidFill>
            <a:srgbClr val="993366">
              <a:alpha val="59999"/>
            </a:srgb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ZA" altLang="en-US" sz="1800"/>
          </a:p>
        </p:txBody>
      </p:sp>
      <p:sp>
        <p:nvSpPr>
          <p:cNvPr id="46084" name="Text Box 4"/>
          <p:cNvSpPr txBox="1">
            <a:spLocks noChangeArrowheads="1"/>
          </p:cNvSpPr>
          <p:nvPr/>
        </p:nvSpPr>
        <p:spPr bwMode="auto">
          <a:xfrm>
            <a:off x="0" y="0"/>
            <a:ext cx="9144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0000"/>
              </a:lnSpc>
              <a:spcBef>
                <a:spcPct val="50000"/>
              </a:spcBef>
              <a:buFontTx/>
              <a:buNone/>
            </a:pPr>
            <a:endParaRPr lang="en-GB" altLang="en-US" sz="5400" b="1" u="sng">
              <a:latin typeface="Times New Roman" panose="02020603050405020304" pitchFamily="18" charset="0"/>
            </a:endParaRPr>
          </a:p>
        </p:txBody>
      </p:sp>
      <p:sp>
        <p:nvSpPr>
          <p:cNvPr id="93189" name="Text Box 5"/>
          <p:cNvSpPr txBox="1">
            <a:spLocks noChangeArrowheads="1"/>
          </p:cNvSpPr>
          <p:nvPr/>
        </p:nvSpPr>
        <p:spPr bwMode="auto">
          <a:xfrm>
            <a:off x="1981200" y="4206875"/>
            <a:ext cx="5257800" cy="2041525"/>
          </a:xfrm>
          <a:prstGeom prst="rect">
            <a:avLst/>
          </a:prstGeom>
          <a:noFill/>
          <a:ln w="9525">
            <a:noFill/>
            <a:miter lim="800000"/>
            <a:headEnd/>
            <a:tailEnd/>
          </a:ln>
          <a:effectLst/>
        </p:spPr>
        <p:txBody>
          <a:bodyPr>
            <a:spAutoFit/>
          </a:bodyPr>
          <a:lstStyle/>
          <a:p>
            <a:pPr algn="ctr">
              <a:lnSpc>
                <a:spcPct val="80000"/>
              </a:lnSpc>
              <a:spcBef>
                <a:spcPct val="50000"/>
              </a:spcBef>
              <a:defRPr/>
            </a:pPr>
            <a:r>
              <a:rPr lang="en-US" sz="4000">
                <a:solidFill>
                  <a:schemeClr val="bg1"/>
                </a:solidFill>
                <a:effectLst>
                  <a:outerShdw blurRad="38100" dist="38100" dir="2700000" algn="tl">
                    <a:srgbClr val="000000"/>
                  </a:outerShdw>
                </a:effectLst>
                <a:latin typeface="Times New Roman" pitchFamily="18" charset="0"/>
              </a:rPr>
              <a:t>5 MR 255                     “It should be our highest aim in life to get ready for heaven.”</a:t>
            </a: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B010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Text Box 2"/>
          <p:cNvSpPr txBox="1">
            <a:spLocks noChangeArrowheads="1"/>
          </p:cNvSpPr>
          <p:nvPr/>
        </p:nvSpPr>
        <p:spPr bwMode="auto">
          <a:xfrm>
            <a:off x="381000" y="76200"/>
            <a:ext cx="8305800" cy="823913"/>
          </a:xfrm>
          <a:prstGeom prst="rect">
            <a:avLst/>
          </a:prstGeom>
          <a:noFill/>
          <a:ln w="9525">
            <a:noFill/>
            <a:miter lim="800000"/>
            <a:headEnd/>
            <a:tailEnd/>
          </a:ln>
          <a:effectLst/>
        </p:spPr>
        <p:txBody>
          <a:bodyPr>
            <a:spAutoFit/>
          </a:bodyPr>
          <a:lstStyle/>
          <a:p>
            <a:pPr algn="ctr" eaLnBrk="1" hangingPunct="1">
              <a:spcBef>
                <a:spcPct val="50000"/>
              </a:spcBef>
              <a:defRPr/>
            </a:pPr>
            <a:r>
              <a:rPr lang="en-US" sz="4800">
                <a:solidFill>
                  <a:schemeClr val="accent1"/>
                </a:solidFill>
                <a:effectLst>
                  <a:outerShdw blurRad="38100" dist="38100" dir="2700000" algn="tl">
                    <a:srgbClr val="000000"/>
                  </a:outerShdw>
                </a:effectLst>
                <a:latin typeface="Arial" charset="0"/>
              </a:rPr>
              <a:t>The Dangers of Debt</a:t>
            </a:r>
          </a:p>
        </p:txBody>
      </p:sp>
      <p:sp>
        <p:nvSpPr>
          <p:cNvPr id="14339" name="Text Box 3"/>
          <p:cNvSpPr txBox="1">
            <a:spLocks noChangeArrowheads="1"/>
          </p:cNvSpPr>
          <p:nvPr/>
        </p:nvSpPr>
        <p:spPr bwMode="auto">
          <a:xfrm>
            <a:off x="2362200" y="1752600"/>
            <a:ext cx="6781800" cy="2962275"/>
          </a:xfrm>
          <a:prstGeom prst="rect">
            <a:avLst/>
          </a:prstGeom>
          <a:noFill/>
          <a:ln w="9525">
            <a:noFill/>
            <a:miter lim="800000"/>
            <a:headEnd/>
            <a:tailEnd/>
          </a:ln>
          <a:effectLst/>
        </p:spPr>
        <p:txBody>
          <a:bodyPr>
            <a:spAutoFit/>
          </a:bodyPr>
          <a:lstStyle/>
          <a:p>
            <a:pPr algn="ctr" eaLnBrk="1" hangingPunct="1">
              <a:lnSpc>
                <a:spcPct val="105000"/>
              </a:lnSpc>
              <a:spcBef>
                <a:spcPct val="30000"/>
              </a:spcBef>
              <a:defRPr/>
            </a:pPr>
            <a:r>
              <a:rPr lang="en-US" sz="4800">
                <a:solidFill>
                  <a:srgbClr val="CC9900"/>
                </a:solidFill>
                <a:effectLst>
                  <a:outerShdw blurRad="38100" dist="38100" dir="2700000" algn="tl">
                    <a:srgbClr val="000000"/>
                  </a:outerShdw>
                </a:effectLst>
                <a:latin typeface="Arial" charset="0"/>
              </a:rPr>
              <a:t>Proverbs 22:7</a:t>
            </a:r>
          </a:p>
          <a:p>
            <a:pPr algn="ctr" eaLnBrk="1" hangingPunct="1">
              <a:lnSpc>
                <a:spcPct val="105000"/>
              </a:lnSpc>
              <a:spcBef>
                <a:spcPct val="30000"/>
              </a:spcBef>
              <a:defRPr/>
            </a:pPr>
            <a:r>
              <a:rPr lang="en-US" sz="4000">
                <a:solidFill>
                  <a:schemeClr val="bg1"/>
                </a:solidFill>
                <a:effectLst>
                  <a:outerShdw blurRad="38100" dist="38100" dir="2700000" algn="tl">
                    <a:srgbClr val="000000"/>
                  </a:outerShdw>
                </a:effectLst>
                <a:latin typeface="Arial" charset="0"/>
              </a:rPr>
              <a:t>“The rich rules over the poor, and </a:t>
            </a:r>
            <a:r>
              <a:rPr lang="en-US" sz="4000">
                <a:solidFill>
                  <a:srgbClr val="FFFF00"/>
                </a:solidFill>
                <a:effectLst>
                  <a:outerShdw blurRad="38100" dist="38100" dir="2700000" algn="tl">
                    <a:srgbClr val="000000"/>
                  </a:outerShdw>
                </a:effectLst>
                <a:latin typeface="Arial" charset="0"/>
              </a:rPr>
              <a:t>the borrower is servant to the lender.”</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ox(in)">
                                      <p:cBhvr>
                                        <p:cTn id="7" dur="5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339"/>
                                        </p:tgtEl>
                                        <p:attrNameLst>
                                          <p:attrName>style.visibility</p:attrName>
                                        </p:attrNameLst>
                                      </p:cBhvr>
                                      <p:to>
                                        <p:strVal val="visible"/>
                                      </p:to>
                                    </p:set>
                                    <p:animEffect transition="in" filter="box(in)">
                                      <p:cBhvr>
                                        <p:cTn id="12"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39" grpId="0"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7566</TotalTime>
  <Words>1110</Words>
  <Application>Microsoft Office PowerPoint</Application>
  <PresentationFormat>On-screen Show (4:3)</PresentationFormat>
  <Paragraphs>170</Paragraphs>
  <Slides>53</Slides>
  <Notes>53</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Arial Black</vt:lpstr>
      <vt:lpstr>Comic Sans MS</vt:lpstr>
      <vt:lpstr>Tahoma</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0847707601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PHC Support</dc:creator>
  <cp:lastModifiedBy>Gert van Rensburg</cp:lastModifiedBy>
  <cp:revision>104</cp:revision>
  <dcterms:created xsi:type="dcterms:W3CDTF">2003-10-21T03:15:58Z</dcterms:created>
  <dcterms:modified xsi:type="dcterms:W3CDTF">2018-09-23T03:01:29Z</dcterms:modified>
</cp:coreProperties>
</file>