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3" r:id="rId2"/>
    <p:sldMasterId id="2147483762" r:id="rId3"/>
  </p:sldMasterIdLst>
  <p:notesMasterIdLst>
    <p:notesMasterId r:id="rId42"/>
  </p:notesMasterIdLst>
  <p:handoutMasterIdLst>
    <p:handoutMasterId r:id="rId43"/>
  </p:handoutMasterIdLst>
  <p:sldIdLst>
    <p:sldId id="1529" r:id="rId4"/>
    <p:sldId id="586" r:id="rId5"/>
    <p:sldId id="581" r:id="rId6"/>
    <p:sldId id="582" r:id="rId7"/>
    <p:sldId id="1458" r:id="rId8"/>
    <p:sldId id="617" r:id="rId9"/>
    <p:sldId id="1481" r:id="rId10"/>
    <p:sldId id="1503" r:id="rId11"/>
    <p:sldId id="1504" r:id="rId12"/>
    <p:sldId id="1505" r:id="rId13"/>
    <p:sldId id="1459" r:id="rId14"/>
    <p:sldId id="1460" r:id="rId15"/>
    <p:sldId id="1461" r:id="rId16"/>
    <p:sldId id="1506" r:id="rId17"/>
    <p:sldId id="1507" r:id="rId18"/>
    <p:sldId id="1508" r:id="rId19"/>
    <p:sldId id="1509" r:id="rId20"/>
    <p:sldId id="1526" r:id="rId21"/>
    <p:sldId id="1510" r:id="rId22"/>
    <p:sldId id="1511" r:id="rId23"/>
    <p:sldId id="1527" r:id="rId24"/>
    <p:sldId id="1512" r:id="rId25"/>
    <p:sldId id="1513" r:id="rId26"/>
    <p:sldId id="1514" r:id="rId27"/>
    <p:sldId id="1497" r:id="rId28"/>
    <p:sldId id="1516" r:id="rId29"/>
    <p:sldId id="1517" r:id="rId30"/>
    <p:sldId id="1518" r:id="rId31"/>
    <p:sldId id="1519" r:id="rId32"/>
    <p:sldId id="1528" r:id="rId33"/>
    <p:sldId id="1453" r:id="rId34"/>
    <p:sldId id="1499" r:id="rId35"/>
    <p:sldId id="1522" r:id="rId36"/>
    <p:sldId id="1523" r:id="rId37"/>
    <p:sldId id="1454" r:id="rId38"/>
    <p:sldId id="1455" r:id="rId39"/>
    <p:sldId id="1524" r:id="rId40"/>
    <p:sldId id="150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7E7"/>
    <a:srgbClr val="27314A"/>
    <a:srgbClr val="93CB27"/>
    <a:srgbClr val="A9D18E"/>
    <a:srgbClr val="85DAE2"/>
    <a:srgbClr val="33B2E5"/>
    <a:srgbClr val="5EC2EB"/>
    <a:srgbClr val="64D0DA"/>
    <a:srgbClr val="6FD3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65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76" y="8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954D19-FD35-44E8-86B7-90E3D25DDD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E12292-5D83-45D8-8246-31A494D4E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3E5B-3B80-487D-8B8D-ED6B886C50BD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0F97B-3810-4C79-A70F-E1EED0CCB3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A2D6A-CFF0-4A98-BEF3-4C26B553D6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57E0C-B345-4C76-A706-4ED245B8D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2301F-19DB-43DE-8BE8-B598AB07BC26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0C13-4458-439A-B49C-8C0231ABA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3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5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8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ción de imagen 15">
            <a:extLst>
              <a:ext uri="{FF2B5EF4-FFF2-40B4-BE49-F238E27FC236}">
                <a16:creationId xmlns:a16="http://schemas.microsoft.com/office/drawing/2014/main" id="{46B4B1CA-09D2-462A-84A3-46773C5D9B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66795" y="22352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Marcador de posición de imagen 15">
            <a:extLst>
              <a:ext uri="{FF2B5EF4-FFF2-40B4-BE49-F238E27FC236}">
                <a16:creationId xmlns:a16="http://schemas.microsoft.com/office/drawing/2014/main" id="{B62F706F-B26D-4CA8-90BA-7B65C5BED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93126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" name="Marcador de posición de imagen 15">
            <a:extLst>
              <a:ext uri="{FF2B5EF4-FFF2-40B4-BE49-F238E27FC236}">
                <a16:creationId xmlns:a16="http://schemas.microsoft.com/office/drawing/2014/main" id="{3B00A8D6-345E-444F-92ED-A7249BB63F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90466" y="2260601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" name="Marcador de posición de imagen 15">
            <a:extLst>
              <a:ext uri="{FF2B5EF4-FFF2-40B4-BE49-F238E27FC236}">
                <a16:creationId xmlns:a16="http://schemas.microsoft.com/office/drawing/2014/main" id="{0AB59952-32B2-4118-BEA7-7C3065B850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97511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" name="Marcador de posición de imagen 15">
            <a:extLst>
              <a:ext uri="{FF2B5EF4-FFF2-40B4-BE49-F238E27FC236}">
                <a16:creationId xmlns:a16="http://schemas.microsoft.com/office/drawing/2014/main" id="{0A97B755-76E2-4CDB-AB78-9B354E2B65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92411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" name="Marcador de posición de imagen 15">
            <a:extLst>
              <a:ext uri="{FF2B5EF4-FFF2-40B4-BE49-F238E27FC236}">
                <a16:creationId xmlns:a16="http://schemas.microsoft.com/office/drawing/2014/main" id="{2E01AAC6-B769-453E-AE0B-63CBDBE6FA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77717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" name="Marcador de posición de imagen 15">
            <a:extLst>
              <a:ext uri="{FF2B5EF4-FFF2-40B4-BE49-F238E27FC236}">
                <a16:creationId xmlns:a16="http://schemas.microsoft.com/office/drawing/2014/main" id="{915BAD8A-2066-43EE-817A-794509D3ED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838290" y="520700"/>
            <a:ext cx="1625600" cy="16256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1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326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3">
            <a:extLst>
              <a:ext uri="{FF2B5EF4-FFF2-40B4-BE49-F238E27FC236}">
                <a16:creationId xmlns:a16="http://schemas.microsoft.com/office/drawing/2014/main" id="{231CBF4B-2241-4551-88D8-BDEEA5B551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611086"/>
            <a:ext cx="12192000" cy="38898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6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3">
            <a:extLst>
              <a:ext uri="{FF2B5EF4-FFF2-40B4-BE49-F238E27FC236}">
                <a16:creationId xmlns:a16="http://schemas.microsoft.com/office/drawing/2014/main" id="{231CBF4B-2241-4551-88D8-BDEEA5B551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894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40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C94F20-341A-468F-96FE-EDC1F5D51D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11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7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55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0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25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06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90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73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02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60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27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16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83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8">
            <a:extLst>
              <a:ext uri="{FF2B5EF4-FFF2-40B4-BE49-F238E27FC236}">
                <a16:creationId xmlns:a16="http://schemas.microsoft.com/office/drawing/2014/main" id="{1934BFC5-C70F-466F-AAB1-F137124C7F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9050"/>
            <a:ext cx="12192000" cy="6911975"/>
          </a:xfrm>
          <a:custGeom>
            <a:avLst/>
            <a:gdLst>
              <a:gd name="connsiteX0" fmla="*/ 0 w 4667250"/>
              <a:gd name="connsiteY0" fmla="*/ 0 h 6873875"/>
              <a:gd name="connsiteX1" fmla="*/ 4667250 w 4667250"/>
              <a:gd name="connsiteY1" fmla="*/ 0 h 6873875"/>
              <a:gd name="connsiteX2" fmla="*/ 4667250 w 4667250"/>
              <a:gd name="connsiteY2" fmla="*/ 6873875 h 6873875"/>
              <a:gd name="connsiteX3" fmla="*/ 0 w 4667250"/>
              <a:gd name="connsiteY3" fmla="*/ 6873875 h 6873875"/>
              <a:gd name="connsiteX4" fmla="*/ 0 w 4667250"/>
              <a:gd name="connsiteY4" fmla="*/ 0 h 6873875"/>
              <a:gd name="connsiteX0" fmla="*/ 0 w 4667250"/>
              <a:gd name="connsiteY0" fmla="*/ 0 h 6873875"/>
              <a:gd name="connsiteX1" fmla="*/ 4667250 w 4667250"/>
              <a:gd name="connsiteY1" fmla="*/ 0 h 6873875"/>
              <a:gd name="connsiteX2" fmla="*/ 4667250 w 4667250"/>
              <a:gd name="connsiteY2" fmla="*/ 6873875 h 6873875"/>
              <a:gd name="connsiteX3" fmla="*/ 0 w 4667250"/>
              <a:gd name="connsiteY3" fmla="*/ 2644775 h 6873875"/>
              <a:gd name="connsiteX4" fmla="*/ 0 w 4667250"/>
              <a:gd name="connsiteY4" fmla="*/ 0 h 6873875"/>
              <a:gd name="connsiteX0" fmla="*/ 0 w 4667250"/>
              <a:gd name="connsiteY0" fmla="*/ 0 h 6892925"/>
              <a:gd name="connsiteX1" fmla="*/ 4667250 w 4667250"/>
              <a:gd name="connsiteY1" fmla="*/ 0 h 6892925"/>
              <a:gd name="connsiteX2" fmla="*/ 0 w 4667250"/>
              <a:gd name="connsiteY2" fmla="*/ 6892925 h 6892925"/>
              <a:gd name="connsiteX3" fmla="*/ 0 w 4667250"/>
              <a:gd name="connsiteY3" fmla="*/ 2644775 h 6892925"/>
              <a:gd name="connsiteX4" fmla="*/ 0 w 4667250"/>
              <a:gd name="connsiteY4" fmla="*/ 0 h 6892925"/>
              <a:gd name="connsiteX0" fmla="*/ 0 w 12249150"/>
              <a:gd name="connsiteY0" fmla="*/ 0 h 6892925"/>
              <a:gd name="connsiteX1" fmla="*/ 12249150 w 12249150"/>
              <a:gd name="connsiteY1" fmla="*/ 3067050 h 6892925"/>
              <a:gd name="connsiteX2" fmla="*/ 0 w 12249150"/>
              <a:gd name="connsiteY2" fmla="*/ 6892925 h 6892925"/>
              <a:gd name="connsiteX3" fmla="*/ 0 w 12249150"/>
              <a:gd name="connsiteY3" fmla="*/ 2644775 h 6892925"/>
              <a:gd name="connsiteX4" fmla="*/ 0 w 12249150"/>
              <a:gd name="connsiteY4" fmla="*/ 0 h 6892925"/>
              <a:gd name="connsiteX0" fmla="*/ 8248650 w 12249150"/>
              <a:gd name="connsiteY0" fmla="*/ 0 h 6911975"/>
              <a:gd name="connsiteX1" fmla="*/ 12249150 w 12249150"/>
              <a:gd name="connsiteY1" fmla="*/ 3086100 h 6911975"/>
              <a:gd name="connsiteX2" fmla="*/ 0 w 12249150"/>
              <a:gd name="connsiteY2" fmla="*/ 6911975 h 6911975"/>
              <a:gd name="connsiteX3" fmla="*/ 0 w 12249150"/>
              <a:gd name="connsiteY3" fmla="*/ 2663825 h 6911975"/>
              <a:gd name="connsiteX4" fmla="*/ 8248650 w 12249150"/>
              <a:gd name="connsiteY4" fmla="*/ 0 h 6911975"/>
              <a:gd name="connsiteX0" fmla="*/ 8248650 w 12249150"/>
              <a:gd name="connsiteY0" fmla="*/ 0 h 6911975"/>
              <a:gd name="connsiteX1" fmla="*/ 10058400 w 12249150"/>
              <a:gd name="connsiteY1" fmla="*/ 1371600 h 6911975"/>
              <a:gd name="connsiteX2" fmla="*/ 12249150 w 12249150"/>
              <a:gd name="connsiteY2" fmla="*/ 3086100 h 6911975"/>
              <a:gd name="connsiteX3" fmla="*/ 0 w 12249150"/>
              <a:gd name="connsiteY3" fmla="*/ 6911975 h 6911975"/>
              <a:gd name="connsiteX4" fmla="*/ 0 w 12249150"/>
              <a:gd name="connsiteY4" fmla="*/ 2663825 h 6911975"/>
              <a:gd name="connsiteX5" fmla="*/ 8248650 w 12249150"/>
              <a:gd name="connsiteY5" fmla="*/ 0 h 6911975"/>
              <a:gd name="connsiteX0" fmla="*/ 8248650 w 12249150"/>
              <a:gd name="connsiteY0" fmla="*/ 0 h 6911975"/>
              <a:gd name="connsiteX1" fmla="*/ 12192000 w 12249150"/>
              <a:gd name="connsiteY1" fmla="*/ 19050 h 6911975"/>
              <a:gd name="connsiteX2" fmla="*/ 12249150 w 12249150"/>
              <a:gd name="connsiteY2" fmla="*/ 3086100 h 6911975"/>
              <a:gd name="connsiteX3" fmla="*/ 0 w 12249150"/>
              <a:gd name="connsiteY3" fmla="*/ 6911975 h 6911975"/>
              <a:gd name="connsiteX4" fmla="*/ 0 w 12249150"/>
              <a:gd name="connsiteY4" fmla="*/ 2663825 h 6911975"/>
              <a:gd name="connsiteX5" fmla="*/ 8248650 w 12249150"/>
              <a:gd name="connsiteY5" fmla="*/ 0 h 6911975"/>
              <a:gd name="connsiteX0" fmla="*/ 8248650 w 12192000"/>
              <a:gd name="connsiteY0" fmla="*/ 0 h 6911975"/>
              <a:gd name="connsiteX1" fmla="*/ 12192000 w 12192000"/>
              <a:gd name="connsiteY1" fmla="*/ 19050 h 6911975"/>
              <a:gd name="connsiteX2" fmla="*/ 12153900 w 12192000"/>
              <a:gd name="connsiteY2" fmla="*/ 3124200 h 6911975"/>
              <a:gd name="connsiteX3" fmla="*/ 0 w 12192000"/>
              <a:gd name="connsiteY3" fmla="*/ 6911975 h 6911975"/>
              <a:gd name="connsiteX4" fmla="*/ 0 w 12192000"/>
              <a:gd name="connsiteY4" fmla="*/ 2663825 h 6911975"/>
              <a:gd name="connsiteX5" fmla="*/ 8248650 w 12192000"/>
              <a:gd name="connsiteY5" fmla="*/ 0 h 691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911975">
                <a:moveTo>
                  <a:pt x="8248650" y="0"/>
                </a:moveTo>
                <a:lnTo>
                  <a:pt x="12192000" y="19050"/>
                </a:lnTo>
                <a:lnTo>
                  <a:pt x="12153900" y="3124200"/>
                </a:lnTo>
                <a:lnTo>
                  <a:pt x="0" y="6911975"/>
                </a:lnTo>
                <a:lnTo>
                  <a:pt x="0" y="2663825"/>
                </a:lnTo>
                <a:lnTo>
                  <a:pt x="824865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3">
            <a:extLst>
              <a:ext uri="{FF2B5EF4-FFF2-40B4-BE49-F238E27FC236}">
                <a16:creationId xmlns:a16="http://schemas.microsoft.com/office/drawing/2014/main" id="{85ACCEB4-D1A4-44E4-A293-2196E4B7F4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080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698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ción de imagen 15">
            <a:extLst>
              <a:ext uri="{FF2B5EF4-FFF2-40B4-BE49-F238E27FC236}">
                <a16:creationId xmlns:a16="http://schemas.microsoft.com/office/drawing/2014/main" id="{46B4B1CA-09D2-462A-84A3-46773C5D9B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66795" y="22352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Marcador de posición de imagen 15">
            <a:extLst>
              <a:ext uri="{FF2B5EF4-FFF2-40B4-BE49-F238E27FC236}">
                <a16:creationId xmlns:a16="http://schemas.microsoft.com/office/drawing/2014/main" id="{B62F706F-B26D-4CA8-90BA-7B65C5BED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93126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" name="Marcador de posición de imagen 15">
            <a:extLst>
              <a:ext uri="{FF2B5EF4-FFF2-40B4-BE49-F238E27FC236}">
                <a16:creationId xmlns:a16="http://schemas.microsoft.com/office/drawing/2014/main" id="{3B00A8D6-345E-444F-92ED-A7249BB63F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90466" y="2260601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" name="Marcador de posición de imagen 15">
            <a:extLst>
              <a:ext uri="{FF2B5EF4-FFF2-40B4-BE49-F238E27FC236}">
                <a16:creationId xmlns:a16="http://schemas.microsoft.com/office/drawing/2014/main" id="{0AB59952-32B2-4118-BEA7-7C3065B850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97511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" name="Marcador de posición de imagen 15">
            <a:extLst>
              <a:ext uri="{FF2B5EF4-FFF2-40B4-BE49-F238E27FC236}">
                <a16:creationId xmlns:a16="http://schemas.microsoft.com/office/drawing/2014/main" id="{0A97B755-76E2-4CDB-AB78-9B354E2B65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92411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" name="Marcador de posición de imagen 15">
            <a:extLst>
              <a:ext uri="{FF2B5EF4-FFF2-40B4-BE49-F238E27FC236}">
                <a16:creationId xmlns:a16="http://schemas.microsoft.com/office/drawing/2014/main" id="{2E01AAC6-B769-453E-AE0B-63CBDBE6FA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77717" y="4038600"/>
            <a:ext cx="1181100" cy="11811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" name="Marcador de posición de imagen 15">
            <a:extLst>
              <a:ext uri="{FF2B5EF4-FFF2-40B4-BE49-F238E27FC236}">
                <a16:creationId xmlns:a16="http://schemas.microsoft.com/office/drawing/2014/main" id="{915BAD8A-2066-43EE-817A-794509D3ED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838290" y="520700"/>
            <a:ext cx="1625600" cy="16256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71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53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3">
            <a:extLst>
              <a:ext uri="{FF2B5EF4-FFF2-40B4-BE49-F238E27FC236}">
                <a16:creationId xmlns:a16="http://schemas.microsoft.com/office/drawing/2014/main" id="{231CBF4B-2241-4551-88D8-BDEEA5B551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611086"/>
            <a:ext cx="12192000" cy="38898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31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3">
            <a:extLst>
              <a:ext uri="{FF2B5EF4-FFF2-40B4-BE49-F238E27FC236}">
                <a16:creationId xmlns:a16="http://schemas.microsoft.com/office/drawing/2014/main" id="{231CBF4B-2241-4551-88D8-BDEEA5B551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894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722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C94F20-341A-468F-96FE-EDC1F5D51D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11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1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ADEF-4A8A-8542-AFBC-D7164C11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24D14-B9A7-304D-8B6F-23B7D9ADF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C73BC-1D1F-A24A-B6BD-7E74C489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F3AE0-7F26-D14F-A474-090F6CF8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0A1B6-B636-2241-A535-1BE8140A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62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72F3-2B27-E344-8CEE-7752DA8B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FCAEA-C7A4-9547-9045-44CAA2E72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6E622-46C0-154B-90C1-C29BA95A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85E01-C415-394F-9445-2C6613BF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C1663-FD79-C545-82E4-ADAC1515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69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E5F9-4C05-C548-BAF3-A35381F1F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4D3FF-74AB-F54D-8D68-F58487B77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D50F7-3F90-2149-BDAF-8B3DB753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B0199-3D4C-B34A-882A-05D495FA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369C4-5725-204E-B1E1-AB0745EB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731A3-2565-7D45-B6A9-1A8BEFA1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734C7-85A3-544E-85D1-C6A994B7B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55C71-E8A2-2443-84C7-A71EE4D95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9238A-5A29-E74F-A80F-886C4E31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1B06C-EDF5-3842-9261-784AEB27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7FAEA-3F86-334A-BD77-6951359E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53D7-6963-374E-A0E4-7A3465CB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4A95C-8345-CD42-B941-9680B32F1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56EBF-CA3E-AF49-B022-56B17ABF6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50CF5-3903-474E-8522-0FFD75E3F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654D7-FC2A-6841-9749-B0D1817BC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71ABD-1B36-7D4D-8621-0CB28B20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85AB9-96F3-AD4F-84CC-9FAF61E9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5F429-8B0A-A94E-9D58-E26C3204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587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B9C05-2B46-7042-AFD4-6D37EF65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73299-5071-F442-92E4-79764F81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62BC1-0085-A34F-B0C9-6AFEA4F9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68150-FE9E-AE46-BE5C-5360887C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879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23887-B41A-C540-80D9-13183C5D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DFF9D-7F77-7847-A0B1-1FD2F527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AF350-420E-0743-A1E8-6190226C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005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CD15-C314-824A-B3B1-FD31CBE2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EB55C-076F-024A-967D-C8045D973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6DE9D-5C7E-0C4D-B264-45AFDCF12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A3540-4743-C947-BF3C-B0334C4F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1ED67-C6DB-9C47-B819-892B552D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F0F81-BBA2-5844-9C04-8B4D93DE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030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38B9C-8E2F-BF48-8BAB-0475F3847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9E6E5-28B6-A840-83A9-A31403A0D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B5DA6-B50D-3943-9537-2408B231B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871E5-59C1-5141-AB63-6CD8D298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186FF-8DC2-B14F-9F5B-BE8EF483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321EA-53EF-6245-A8A2-89CFF53F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89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6B7C-83F1-3B43-8DEB-A82BE59D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0B812-E346-7E4E-AFB0-FE9173573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5A0D-CC64-2442-AABE-5CAD12DDC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591DB-05FB-A34C-9EEC-81448078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ADB47-6593-9B47-AD9C-563EC2E6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2E3C0-41BB-D14C-9E6C-F5429BC83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DA97F-11B2-6242-B721-74F3009D3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334C-ABA4-A047-98A9-B297746E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0B750-2570-A441-927B-B1410968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945B3-4737-914F-AA1A-E44F2AE7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5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4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0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674" r:id="rId12"/>
    <p:sldLayoutId id="2147483666" r:id="rId13"/>
    <p:sldLayoutId id="2147483667" r:id="rId14"/>
    <p:sldLayoutId id="2147483672" r:id="rId15"/>
    <p:sldLayoutId id="214748366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2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05B3EE-0C4B-C34E-8AF7-F81920C38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D96F4-C62A-274D-B485-891C507B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CF3C5-BFBE-0440-BFC3-A17E84F13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F4C9-74C6-FD45-BECB-D48962F105B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828B0-E16B-F749-9F4D-D9E523B22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39C76-E7E4-364C-8BF4-38DF06445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2258-DAE4-CF47-8416-10D8C862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1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87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787" y="1800549"/>
            <a:ext cx="8590152" cy="3964821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495300" indent="-490538">
              <a:lnSpc>
                <a:spcPct val="100000"/>
              </a:lnSpc>
            </a:pPr>
            <a:r>
              <a:rPr lang="en-US" altLang="en-US" sz="4200" dirty="0" err="1"/>
              <a:t>Voorsien</a:t>
            </a:r>
            <a:r>
              <a:rPr lang="en-US" altLang="en-US" sz="4200" dirty="0"/>
              <a:t> </a:t>
            </a:r>
            <a:r>
              <a:rPr lang="en-US" altLang="en-US" sz="4200" dirty="0" err="1"/>
              <a:t>aanspreeklikheid</a:t>
            </a:r>
            <a:endParaRPr lang="en-US" altLang="en-US" sz="4200" dirty="0"/>
          </a:p>
          <a:p>
            <a:pPr marL="495300" indent="-490538">
              <a:lnSpc>
                <a:spcPct val="100000"/>
              </a:lnSpc>
            </a:pPr>
            <a:r>
              <a:rPr lang="en-US" altLang="en-US" sz="4200" dirty="0" err="1"/>
              <a:t>Motiveer</a:t>
            </a:r>
            <a:r>
              <a:rPr lang="en-US" altLang="en-US" sz="4200" dirty="0"/>
              <a:t> </a:t>
            </a:r>
            <a:r>
              <a:rPr lang="en-US" altLang="en-US" sz="4200" dirty="0" err="1"/>
              <a:t>mense</a:t>
            </a:r>
            <a:endParaRPr lang="en-US" altLang="en-US" sz="4200" dirty="0"/>
          </a:p>
          <a:p>
            <a:pPr marL="495300" indent="-490538">
              <a:lnSpc>
                <a:spcPct val="100000"/>
              </a:lnSpc>
            </a:pPr>
            <a:r>
              <a:rPr lang="en-US" altLang="en-US" sz="4200" dirty="0"/>
              <a:t>Help </a:t>
            </a:r>
            <a:r>
              <a:rPr lang="en-US" altLang="en-US" sz="4200" dirty="0" err="1"/>
              <a:t>ons</a:t>
            </a:r>
            <a:r>
              <a:rPr lang="en-US" altLang="en-US" sz="4200" dirty="0"/>
              <a:t> om </a:t>
            </a:r>
            <a:r>
              <a:rPr lang="en-US" altLang="en-US" sz="4200" dirty="0" err="1"/>
              <a:t>ons</a:t>
            </a:r>
            <a:r>
              <a:rPr lang="en-US" altLang="en-US" sz="4200" dirty="0"/>
              <a:t> </a:t>
            </a:r>
            <a:r>
              <a:rPr lang="en-US" altLang="en-US" sz="4200" dirty="0" err="1"/>
              <a:t>hoogste</a:t>
            </a:r>
            <a:r>
              <a:rPr lang="en-US" altLang="en-US" sz="4200" dirty="0"/>
              <a:t> </a:t>
            </a:r>
            <a:r>
              <a:rPr lang="en-US" altLang="en-US" sz="4200" dirty="0" err="1"/>
              <a:t>potensiaal</a:t>
            </a:r>
            <a:r>
              <a:rPr lang="en-US" altLang="en-US" sz="4200" dirty="0"/>
              <a:t> </a:t>
            </a:r>
            <a:r>
              <a:rPr lang="en-US" altLang="en-US" sz="4200" dirty="0" err="1"/>
              <a:t>te</a:t>
            </a:r>
            <a:r>
              <a:rPr lang="en-US" altLang="en-US" sz="4200" dirty="0"/>
              <a:t> </a:t>
            </a:r>
            <a:r>
              <a:rPr lang="en-US" altLang="en-US" sz="4200" dirty="0" err="1"/>
              <a:t>bereik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495300" indent="-490538">
              <a:lnSpc>
                <a:spcPct val="100000"/>
              </a:lnSpc>
            </a:pPr>
            <a:endParaRPr lang="en-US" altLang="en-US" sz="42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D26CCA0-E61B-9A43-BC54-71F46D7D6E34}"/>
              </a:ext>
            </a:extLst>
          </p:cNvPr>
          <p:cNvSpPr txBox="1">
            <a:spLocks noChangeArrowheads="1"/>
          </p:cNvSpPr>
          <p:nvPr/>
        </p:nvSpPr>
        <p:spPr>
          <a:xfrm>
            <a:off x="1518834" y="277124"/>
            <a:ext cx="9996407" cy="1374056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>
                <a:latin typeface="Britannic Bold" panose="020B0903060703020204" pitchFamily="34" charset="77"/>
              </a:rPr>
              <a:t>Waarde van Strategiese Beplanning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6440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0EA9930-FB4B-F444-8DD3-D1F618D36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414" y="44649"/>
            <a:ext cx="8233172" cy="1374056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dirty="0">
                <a:latin typeface="Britannic Bold" panose="020B0903060703020204" pitchFamily="34" charset="77"/>
              </a:rPr>
              <a:t>NKSA </a:t>
            </a:r>
            <a:r>
              <a:rPr lang="en-US" altLang="en-US" dirty="0" err="1">
                <a:latin typeface="Britannic Bold" panose="020B0903060703020204" pitchFamily="34" charset="77"/>
              </a:rPr>
              <a:t>Waardes</a:t>
            </a:r>
            <a:endParaRPr lang="en-US" altLang="en-US" dirty="0">
              <a:latin typeface="Britannic Bold" panose="020B0903060703020204" pitchFamily="34" charset="77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4105" y="1418705"/>
            <a:ext cx="9480884" cy="5078348"/>
          </a:xfrm>
          <a:ln/>
        </p:spPr>
        <p:txBody>
          <a:bodyPr vert="horz" lIns="91440" tIns="45720" rIns="218588" bIns="45720" rtlCol="0">
            <a:normAutofit fontScale="85000" lnSpcReduction="10000"/>
          </a:bodyPr>
          <a:lstStyle/>
          <a:p>
            <a:pPr marL="587375" indent="-587375">
              <a:lnSpc>
                <a:spcPct val="120000"/>
              </a:lnSpc>
            </a:pPr>
            <a:r>
              <a:rPr lang="en-ZA" sz="4000" b="1" dirty="0"/>
              <a:t>Gebed</a:t>
            </a:r>
            <a:r>
              <a:rPr lang="en-ZA" sz="4000" dirty="0"/>
              <a:t> – </a:t>
            </a:r>
            <a:r>
              <a:rPr lang="en-ZA" sz="4000" dirty="0" err="1"/>
              <a:t>Persoonlike</a:t>
            </a:r>
            <a:r>
              <a:rPr lang="en-ZA" sz="4000" dirty="0"/>
              <a:t>, </a:t>
            </a:r>
            <a:r>
              <a:rPr lang="en-ZA" sz="4000" dirty="0" err="1"/>
              <a:t>korporatiewe</a:t>
            </a:r>
            <a:r>
              <a:rPr lang="en-ZA" sz="4000" dirty="0"/>
              <a:t>, </a:t>
            </a:r>
            <a:r>
              <a:rPr lang="en-ZA" sz="4000" dirty="0" err="1"/>
              <a:t>veranderende</a:t>
            </a:r>
            <a:r>
              <a:rPr lang="en-ZA" sz="4000" dirty="0"/>
              <a:t> </a:t>
            </a:r>
            <a:r>
              <a:rPr lang="en-ZA" sz="4000" dirty="0" err="1"/>
              <a:t>en</a:t>
            </a:r>
            <a:r>
              <a:rPr lang="en-ZA" sz="4000" dirty="0"/>
              <a:t> </a:t>
            </a:r>
            <a:r>
              <a:rPr lang="en-ZA" sz="4000" dirty="0" err="1"/>
              <a:t>voorbiddingsgebede</a:t>
            </a:r>
            <a:r>
              <a:rPr lang="en-ZA" sz="4000" dirty="0"/>
              <a:t> wat al </a:t>
            </a:r>
            <a:r>
              <a:rPr lang="en-ZA" sz="4000" dirty="0" err="1"/>
              <a:t>ons</a:t>
            </a:r>
            <a:r>
              <a:rPr lang="en-ZA" sz="4000" dirty="0"/>
              <a:t> </a:t>
            </a:r>
            <a:r>
              <a:rPr lang="en-ZA" sz="4000" dirty="0" err="1"/>
              <a:t>aktiwiteite</a:t>
            </a:r>
            <a:r>
              <a:rPr lang="en-ZA" sz="4000" dirty="0"/>
              <a:t> </a:t>
            </a:r>
            <a:r>
              <a:rPr lang="en-ZA" sz="4000" dirty="0" err="1"/>
              <a:t>insluit</a:t>
            </a:r>
            <a:r>
              <a:rPr lang="en-ZA" sz="4000" dirty="0"/>
              <a:t>, </a:t>
            </a:r>
            <a:r>
              <a:rPr lang="en-ZA" sz="4000" dirty="0" err="1"/>
              <a:t>gelei</a:t>
            </a:r>
            <a:r>
              <a:rPr lang="en-ZA" sz="4000" dirty="0"/>
              <a:t> </a:t>
            </a:r>
            <a:r>
              <a:rPr lang="en-ZA" sz="4000" dirty="0" err="1"/>
              <a:t>deur</a:t>
            </a:r>
            <a:r>
              <a:rPr lang="en-ZA" sz="4000" dirty="0"/>
              <a:t> die </a:t>
            </a:r>
            <a:r>
              <a:rPr lang="en-ZA" sz="4000" dirty="0" err="1"/>
              <a:t>Heilige</a:t>
            </a:r>
            <a:r>
              <a:rPr lang="en-ZA" sz="4000" dirty="0"/>
              <a:t> Gees</a:t>
            </a:r>
          </a:p>
          <a:p>
            <a:pPr marL="587375" indent="-587375">
              <a:lnSpc>
                <a:spcPct val="120000"/>
              </a:lnSpc>
            </a:pPr>
            <a:r>
              <a:rPr lang="en-ZA" sz="4000" b="1" dirty="0" err="1"/>
              <a:t>Dissipelskap</a:t>
            </a:r>
            <a:r>
              <a:rPr lang="en-ZA" sz="4000" dirty="0"/>
              <a:t> –Om </a:t>
            </a:r>
            <a:r>
              <a:rPr lang="en-ZA" sz="4000" dirty="0" err="1"/>
              <a:t>Evangelisasie</a:t>
            </a:r>
            <a:r>
              <a:rPr lang="en-ZA" sz="4000" dirty="0"/>
              <a:t> </a:t>
            </a:r>
            <a:r>
              <a:rPr lang="en-ZA" sz="4000" dirty="0" err="1"/>
              <a:t>te</a:t>
            </a:r>
            <a:r>
              <a:rPr lang="en-ZA" sz="4000" dirty="0"/>
              <a:t> </a:t>
            </a:r>
            <a:r>
              <a:rPr lang="en-ZA" sz="4000" dirty="0" err="1"/>
              <a:t>Leef</a:t>
            </a:r>
            <a:r>
              <a:rPr lang="en-ZA" sz="4000" dirty="0"/>
              <a:t> </a:t>
            </a:r>
            <a:r>
              <a:rPr lang="en-ZA" sz="4000" dirty="0" err="1"/>
              <a:t>soos</a:t>
            </a:r>
            <a:r>
              <a:rPr lang="en-ZA" sz="4000" dirty="0"/>
              <a:t> </a:t>
            </a:r>
            <a:r>
              <a:rPr lang="en-ZA" sz="4000" dirty="0" err="1"/>
              <a:t>Dissipels</a:t>
            </a:r>
            <a:r>
              <a:rPr lang="en-ZA" sz="4000" dirty="0"/>
              <a:t> is </a:t>
            </a:r>
            <a:r>
              <a:rPr lang="en-ZA" sz="4000" dirty="0" err="1"/>
              <a:t>ons</a:t>
            </a:r>
            <a:r>
              <a:rPr lang="en-ZA" sz="4000" dirty="0"/>
              <a:t> </a:t>
            </a:r>
            <a:r>
              <a:rPr lang="en-ZA" sz="4000" dirty="0" err="1"/>
              <a:t>vernaamste</a:t>
            </a:r>
            <a:r>
              <a:rPr lang="en-ZA" sz="4000" dirty="0"/>
              <a:t> </a:t>
            </a:r>
            <a:r>
              <a:rPr lang="en-ZA" sz="4000" dirty="0" err="1"/>
              <a:t>metode</a:t>
            </a:r>
            <a:r>
              <a:rPr lang="en-ZA" sz="4000" dirty="0"/>
              <a:t> om </a:t>
            </a:r>
            <a:r>
              <a:rPr lang="en-ZA" sz="4000" dirty="0" err="1"/>
              <a:t>te</a:t>
            </a:r>
            <a:r>
              <a:rPr lang="en-ZA" sz="4000" dirty="0"/>
              <a:t> </a:t>
            </a:r>
            <a:r>
              <a:rPr lang="en-ZA" sz="4000" dirty="0" err="1"/>
              <a:t>getuig</a:t>
            </a:r>
            <a:endParaRPr lang="en-ZA" sz="4000" dirty="0"/>
          </a:p>
          <a:p>
            <a:pPr marL="587375" indent="-587375">
              <a:lnSpc>
                <a:spcPct val="120000"/>
              </a:lnSpc>
            </a:pPr>
            <a:r>
              <a:rPr lang="en-ZA" sz="4000" b="1" dirty="0" err="1"/>
              <a:t>Aanspreeklikheid</a:t>
            </a:r>
            <a:r>
              <a:rPr lang="en-ZA" sz="4000" b="1" dirty="0"/>
              <a:t> </a:t>
            </a:r>
            <a:r>
              <a:rPr lang="en-ZA" sz="4000" dirty="0"/>
              <a:t>– </a:t>
            </a:r>
            <a:r>
              <a:rPr lang="en-ZA" sz="4000" dirty="0" err="1"/>
              <a:t>Aanvaar</a:t>
            </a:r>
            <a:r>
              <a:rPr lang="en-ZA" sz="4000" dirty="0"/>
              <a:t> die </a:t>
            </a:r>
            <a:r>
              <a:rPr lang="en-ZA" sz="4000" dirty="0" err="1"/>
              <a:t>verantwoordelikheid</a:t>
            </a:r>
            <a:r>
              <a:rPr lang="en-ZA" sz="4000" dirty="0"/>
              <a:t> </a:t>
            </a:r>
            <a:r>
              <a:rPr lang="en-ZA" sz="4000" dirty="0" err="1"/>
              <a:t>vir</a:t>
            </a:r>
            <a:r>
              <a:rPr lang="en-ZA" sz="4000" dirty="0"/>
              <a:t> die </a:t>
            </a:r>
            <a:r>
              <a:rPr lang="en-ZA" sz="4000" dirty="0" err="1"/>
              <a:t>gevolge</a:t>
            </a:r>
            <a:r>
              <a:rPr lang="en-ZA" sz="4000" dirty="0"/>
              <a:t> van </a:t>
            </a:r>
            <a:r>
              <a:rPr lang="en-ZA" sz="4000" dirty="0" err="1"/>
              <a:t>ons</a:t>
            </a:r>
            <a:r>
              <a:rPr lang="en-ZA" sz="4000" dirty="0"/>
              <a:t> </a:t>
            </a:r>
            <a:r>
              <a:rPr lang="en-ZA" sz="4000" dirty="0" err="1"/>
              <a:t>dade</a:t>
            </a:r>
            <a:endParaRPr lang="en-ZA" sz="4000" dirty="0"/>
          </a:p>
          <a:p>
            <a:pPr marL="4465" indent="0">
              <a:buNone/>
            </a:pPr>
            <a:endParaRPr lang="en-ZA" sz="2461" dirty="0"/>
          </a:p>
        </p:txBody>
      </p:sp>
    </p:spTree>
    <p:extLst>
      <p:ext uri="{BB962C8B-B14F-4D97-AF65-F5344CB8AC3E}">
        <p14:creationId xmlns:p14="http://schemas.microsoft.com/office/powerpoint/2010/main" val="29802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0EA9930-FB4B-F444-8DD3-D1F618D36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414" y="44649"/>
            <a:ext cx="8233172" cy="1374056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dirty="0">
                <a:latin typeface="Britannic Bold" panose="020B0903060703020204" pitchFamily="34" charset="77"/>
              </a:rPr>
              <a:t>NKSA </a:t>
            </a:r>
            <a:r>
              <a:rPr lang="en-US" altLang="en-US" dirty="0" err="1">
                <a:latin typeface="Britannic Bold" panose="020B0903060703020204" pitchFamily="34" charset="77"/>
              </a:rPr>
              <a:t>Waardes</a:t>
            </a:r>
            <a:endParaRPr lang="en-US" altLang="en-US" dirty="0">
              <a:latin typeface="Britannic Bold" panose="020B0903060703020204" pitchFamily="34" charset="77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032" y="1418705"/>
            <a:ext cx="9962147" cy="5054284"/>
          </a:xfrm>
          <a:ln/>
        </p:spPr>
        <p:txBody>
          <a:bodyPr vert="horz" lIns="91440" tIns="45720" rIns="218588" bIns="45720" rtlCol="0">
            <a:normAutofit lnSpcReduction="10000"/>
          </a:bodyPr>
          <a:lstStyle/>
          <a:p>
            <a:pPr marL="587375" indent="-587375">
              <a:lnSpc>
                <a:spcPct val="110000"/>
              </a:lnSpc>
            </a:pPr>
            <a:r>
              <a:rPr lang="en-ZA" sz="3400" b="1" dirty="0"/>
              <a:t>Kommunikasie</a:t>
            </a:r>
            <a:r>
              <a:rPr lang="en-ZA" sz="3400" dirty="0"/>
              <a:t>  – </a:t>
            </a:r>
            <a:r>
              <a:rPr lang="en-ZA" sz="3400" dirty="0" err="1"/>
              <a:t>Doeltreffend</a:t>
            </a:r>
            <a:r>
              <a:rPr lang="en-ZA" sz="3400" dirty="0"/>
              <a:t>, </a:t>
            </a:r>
            <a:r>
              <a:rPr lang="en-ZA" sz="3400" dirty="0" err="1"/>
              <a:t>oop</a:t>
            </a:r>
            <a:r>
              <a:rPr lang="en-ZA" sz="3400" dirty="0"/>
              <a:t>, </a:t>
            </a:r>
            <a:r>
              <a:rPr lang="en-ZA" sz="3400" dirty="0" err="1"/>
              <a:t>eerlike</a:t>
            </a:r>
            <a:r>
              <a:rPr lang="en-ZA" sz="3400" dirty="0"/>
              <a:t> </a:t>
            </a:r>
            <a:r>
              <a:rPr lang="en-ZA" sz="3400" dirty="0" err="1"/>
              <a:t>en</a:t>
            </a:r>
            <a:r>
              <a:rPr lang="en-ZA" sz="3400" dirty="0"/>
              <a:t> </a:t>
            </a:r>
            <a:r>
              <a:rPr lang="en-ZA" sz="3400" dirty="0" err="1"/>
              <a:t>toepaslike</a:t>
            </a:r>
            <a:r>
              <a:rPr lang="en-ZA" sz="3400" dirty="0"/>
              <a:t> </a:t>
            </a:r>
            <a:r>
              <a:rPr lang="en-ZA" sz="3400" dirty="0" err="1"/>
              <a:t>kommunikasie</a:t>
            </a:r>
            <a:r>
              <a:rPr lang="en-ZA" sz="3400" dirty="0"/>
              <a:t> op alle </a:t>
            </a:r>
            <a:r>
              <a:rPr lang="en-ZA" sz="3400" dirty="0" err="1"/>
              <a:t>vlakke</a:t>
            </a:r>
            <a:r>
              <a:rPr lang="en-ZA" sz="3400" dirty="0"/>
              <a:t> van </a:t>
            </a:r>
            <a:r>
              <a:rPr lang="en-ZA" sz="3400" dirty="0" err="1"/>
              <a:t>ons</a:t>
            </a:r>
            <a:r>
              <a:rPr lang="en-ZA" sz="3400" dirty="0"/>
              <a:t> </a:t>
            </a:r>
            <a:r>
              <a:rPr lang="en-ZA" sz="3400" dirty="0" err="1"/>
              <a:t>organisasie</a:t>
            </a:r>
            <a:endParaRPr lang="en-ZA" sz="3400" dirty="0"/>
          </a:p>
          <a:p>
            <a:pPr marL="587375" indent="-587375">
              <a:lnSpc>
                <a:spcPct val="110000"/>
              </a:lnSpc>
            </a:pPr>
            <a:r>
              <a:rPr lang="en-ZA" sz="3400" b="1" dirty="0" err="1"/>
              <a:t>Integriteit</a:t>
            </a:r>
            <a:r>
              <a:rPr lang="en-ZA" sz="3400" dirty="0"/>
              <a:t> – </a:t>
            </a:r>
            <a:r>
              <a:rPr lang="en-ZA" sz="3400" dirty="0" err="1"/>
              <a:t>Integriteit</a:t>
            </a:r>
            <a:r>
              <a:rPr lang="en-ZA" sz="3400" dirty="0"/>
              <a:t> wat </a:t>
            </a:r>
            <a:r>
              <a:rPr lang="en-ZA" sz="3400" dirty="0" err="1"/>
              <a:t>bewys</a:t>
            </a:r>
            <a:r>
              <a:rPr lang="en-ZA" sz="3400" dirty="0"/>
              <a:t> word in </a:t>
            </a:r>
            <a:r>
              <a:rPr lang="en-ZA" sz="3400" dirty="0" err="1"/>
              <a:t>eerlikheid</a:t>
            </a:r>
            <a:r>
              <a:rPr lang="en-ZA" sz="3400" dirty="0"/>
              <a:t>, </a:t>
            </a:r>
            <a:r>
              <a:rPr lang="en-ZA" sz="3400" dirty="0" err="1"/>
              <a:t>opregtheid</a:t>
            </a:r>
            <a:r>
              <a:rPr lang="en-ZA" sz="3400" dirty="0"/>
              <a:t>, </a:t>
            </a:r>
            <a:r>
              <a:rPr lang="en-ZA" sz="3400" dirty="0" err="1"/>
              <a:t>regverdigheid</a:t>
            </a:r>
            <a:r>
              <a:rPr lang="en-ZA" sz="3400" dirty="0"/>
              <a:t> </a:t>
            </a:r>
            <a:r>
              <a:rPr lang="en-ZA" sz="3400" dirty="0" err="1"/>
              <a:t>en</a:t>
            </a:r>
            <a:r>
              <a:rPr lang="en-ZA" sz="3400" dirty="0"/>
              <a:t> </a:t>
            </a:r>
            <a:r>
              <a:rPr lang="en-ZA" sz="3400" dirty="0" err="1"/>
              <a:t>sterk</a:t>
            </a:r>
            <a:r>
              <a:rPr lang="en-ZA" sz="3400" dirty="0"/>
              <a:t> </a:t>
            </a:r>
            <a:r>
              <a:rPr lang="en-ZA" sz="3400" dirty="0" err="1"/>
              <a:t>morele</a:t>
            </a:r>
            <a:r>
              <a:rPr lang="en-ZA" sz="3400" dirty="0"/>
              <a:t> </a:t>
            </a:r>
            <a:r>
              <a:rPr lang="en-ZA" sz="3400" dirty="0" err="1"/>
              <a:t>beginsels</a:t>
            </a:r>
            <a:endParaRPr lang="en-ZA" sz="3400" dirty="0"/>
          </a:p>
          <a:p>
            <a:pPr marL="587375" indent="-587375">
              <a:lnSpc>
                <a:spcPct val="110000"/>
              </a:lnSpc>
            </a:pPr>
            <a:r>
              <a:rPr lang="en-ZA" sz="3400" b="1" dirty="0" err="1"/>
              <a:t>Respek</a:t>
            </a:r>
            <a:r>
              <a:rPr lang="en-ZA" sz="3400" dirty="0"/>
              <a:t> – </a:t>
            </a:r>
            <a:r>
              <a:rPr lang="en-ZA" sz="3400" dirty="0" err="1"/>
              <a:t>Respek</a:t>
            </a:r>
            <a:r>
              <a:rPr lang="en-ZA" sz="3400" dirty="0"/>
              <a:t> </a:t>
            </a:r>
            <a:r>
              <a:rPr lang="en-ZA" sz="3400" dirty="0" err="1"/>
              <a:t>vir</a:t>
            </a:r>
            <a:r>
              <a:rPr lang="en-ZA" sz="3400" dirty="0"/>
              <a:t> die </a:t>
            </a:r>
            <a:r>
              <a:rPr lang="en-ZA" sz="3400" dirty="0" err="1"/>
              <a:t>behoeftes</a:t>
            </a:r>
            <a:r>
              <a:rPr lang="en-ZA" sz="3400" dirty="0"/>
              <a:t>, </a:t>
            </a:r>
            <a:r>
              <a:rPr lang="en-ZA" sz="3400" dirty="0" err="1"/>
              <a:t>gevoelens</a:t>
            </a:r>
            <a:r>
              <a:rPr lang="en-ZA" sz="3400" dirty="0"/>
              <a:t> </a:t>
            </a:r>
            <a:r>
              <a:rPr lang="en-ZA" sz="3400" dirty="0" err="1"/>
              <a:t>en</a:t>
            </a:r>
            <a:r>
              <a:rPr lang="en-ZA" sz="3400" dirty="0"/>
              <a:t> </a:t>
            </a:r>
            <a:r>
              <a:rPr lang="en-ZA" sz="3400" dirty="0" err="1"/>
              <a:t>opinies</a:t>
            </a:r>
            <a:r>
              <a:rPr lang="en-ZA" sz="3400" dirty="0"/>
              <a:t> van </a:t>
            </a:r>
            <a:r>
              <a:rPr lang="en-ZA" sz="3400" dirty="0" err="1"/>
              <a:t>almal</a:t>
            </a:r>
            <a:r>
              <a:rPr lang="en-ZA" sz="3400" dirty="0"/>
              <a:t> </a:t>
            </a:r>
            <a:r>
              <a:rPr lang="en-ZA" sz="3400" dirty="0" err="1"/>
              <a:t>deur</a:t>
            </a:r>
            <a:r>
              <a:rPr lang="en-ZA" sz="3400" dirty="0"/>
              <a:t> </a:t>
            </a:r>
            <a:r>
              <a:rPr lang="en-ZA" sz="3400" dirty="0" err="1"/>
              <a:t>mense</a:t>
            </a:r>
            <a:r>
              <a:rPr lang="en-ZA" sz="3400" dirty="0"/>
              <a:t> op </a:t>
            </a:r>
            <a:r>
              <a:rPr lang="en-ZA" sz="3400" dirty="0" err="1"/>
              <a:t>‘n</a:t>
            </a:r>
            <a:r>
              <a:rPr lang="en-ZA" sz="3400" dirty="0"/>
              <a:t> </a:t>
            </a:r>
            <a:r>
              <a:rPr lang="en-ZA" sz="3400" dirty="0" err="1"/>
              <a:t>positiewe</a:t>
            </a:r>
            <a:r>
              <a:rPr lang="en-ZA" sz="3400" dirty="0"/>
              <a:t> </a:t>
            </a:r>
            <a:r>
              <a:rPr lang="en-ZA" sz="3400" dirty="0" err="1"/>
              <a:t>manier</a:t>
            </a:r>
            <a:r>
              <a:rPr lang="en-ZA" sz="3400" dirty="0"/>
              <a:t> </a:t>
            </a:r>
            <a:r>
              <a:rPr lang="en-ZA" sz="3400" dirty="0" err="1"/>
              <a:t>te</a:t>
            </a:r>
            <a:r>
              <a:rPr lang="en-ZA" sz="3400" dirty="0"/>
              <a:t> </a:t>
            </a:r>
            <a:r>
              <a:rPr lang="en-ZA" sz="3400" dirty="0" err="1"/>
              <a:t>behandel</a:t>
            </a:r>
            <a:endParaRPr lang="en-ZA" sz="3400" dirty="0"/>
          </a:p>
          <a:p>
            <a:pPr marL="4465" indent="0">
              <a:buNone/>
            </a:pPr>
            <a:endParaRPr lang="en-ZA" sz="2461" dirty="0"/>
          </a:p>
        </p:txBody>
      </p:sp>
    </p:spTree>
    <p:extLst>
      <p:ext uri="{BB962C8B-B14F-4D97-AF65-F5344CB8AC3E}">
        <p14:creationId xmlns:p14="http://schemas.microsoft.com/office/powerpoint/2010/main" val="97599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0EA9930-FB4B-F444-8DD3-D1F618D36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414" y="44649"/>
            <a:ext cx="8233172" cy="1374056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dirty="0">
                <a:latin typeface="Britannic Bold" panose="020B0903060703020204" pitchFamily="34" charset="77"/>
              </a:rPr>
              <a:t>NKSA </a:t>
            </a:r>
            <a:r>
              <a:rPr lang="en-US" altLang="en-US" dirty="0" err="1">
                <a:latin typeface="Britannic Bold" panose="020B0903060703020204" pitchFamily="34" charset="77"/>
              </a:rPr>
              <a:t>Waardes</a:t>
            </a:r>
            <a:endParaRPr lang="en-US" altLang="en-US" dirty="0">
              <a:latin typeface="Britannic Bold" panose="020B0903060703020204" pitchFamily="34" charset="77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18705"/>
            <a:ext cx="9360567" cy="4452706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587375" indent="-587375">
              <a:lnSpc>
                <a:spcPct val="100000"/>
              </a:lnSpc>
            </a:pPr>
            <a:r>
              <a:rPr lang="en-ZA" sz="3800" b="1" dirty="0"/>
              <a:t>Eenheid</a:t>
            </a:r>
            <a:r>
              <a:rPr lang="en-ZA" sz="3800" dirty="0"/>
              <a:t> – Eenheid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midde</a:t>
            </a:r>
            <a:r>
              <a:rPr lang="en-ZA" sz="3800" dirty="0"/>
              <a:t> van </a:t>
            </a:r>
            <a:r>
              <a:rPr lang="en-ZA" sz="3800" dirty="0" err="1"/>
              <a:t>diversiteit</a:t>
            </a:r>
            <a:r>
              <a:rPr lang="en-ZA" sz="3800" dirty="0"/>
              <a:t> </a:t>
            </a:r>
            <a:r>
              <a:rPr lang="en-ZA" sz="3800" dirty="0" err="1"/>
              <a:t>deur</a:t>
            </a:r>
            <a:r>
              <a:rPr lang="en-ZA" sz="3800" dirty="0"/>
              <a:t> </a:t>
            </a:r>
            <a:r>
              <a:rPr lang="en-ZA" sz="3800" dirty="0" err="1"/>
              <a:t>spanwerk</a:t>
            </a:r>
            <a:r>
              <a:rPr lang="en-ZA" sz="3800" dirty="0"/>
              <a:t>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bevorder</a:t>
            </a:r>
            <a:r>
              <a:rPr lang="en-ZA" sz="3800" dirty="0"/>
              <a:t> </a:t>
            </a:r>
            <a:r>
              <a:rPr lang="en-ZA" sz="3800" dirty="0" err="1"/>
              <a:t>en</a:t>
            </a:r>
            <a:r>
              <a:rPr lang="en-ZA" sz="3800" dirty="0"/>
              <a:t>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streef</a:t>
            </a:r>
            <a:r>
              <a:rPr lang="en-ZA" sz="3800" dirty="0"/>
              <a:t> om ‘n </a:t>
            </a:r>
            <a:r>
              <a:rPr lang="en-ZA" sz="3800" dirty="0" err="1"/>
              <a:t>bediening</a:t>
            </a:r>
            <a:r>
              <a:rPr lang="en-ZA" sz="3800" dirty="0"/>
              <a:t> van </a:t>
            </a:r>
            <a:r>
              <a:rPr lang="en-ZA" sz="3800" dirty="0" err="1"/>
              <a:t>versoening</a:t>
            </a:r>
            <a:r>
              <a:rPr lang="en-ZA" sz="3800" dirty="0"/>
              <a:t>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ondersteun</a:t>
            </a:r>
            <a:endParaRPr lang="en-ZA" sz="3800" dirty="0"/>
          </a:p>
          <a:p>
            <a:pPr marL="587375" indent="-587375">
              <a:lnSpc>
                <a:spcPct val="100000"/>
              </a:lnSpc>
            </a:pPr>
            <a:r>
              <a:rPr lang="en-ZA" sz="3800" b="1" dirty="0" err="1"/>
              <a:t>Deernis</a:t>
            </a:r>
            <a:r>
              <a:rPr lang="en-ZA" sz="3800" dirty="0"/>
              <a:t>  – </a:t>
            </a:r>
            <a:r>
              <a:rPr lang="en-ZA" sz="3800" dirty="0" err="1"/>
              <a:t>Deernis</a:t>
            </a:r>
            <a:r>
              <a:rPr lang="en-ZA" sz="3800" dirty="0"/>
              <a:t> </a:t>
            </a:r>
            <a:r>
              <a:rPr lang="en-ZA" sz="3800" dirty="0" err="1"/>
              <a:t>deur</a:t>
            </a:r>
            <a:r>
              <a:rPr lang="en-ZA" sz="3800" dirty="0"/>
              <a:t> </a:t>
            </a:r>
            <a:r>
              <a:rPr lang="en-ZA" sz="3800" dirty="0" err="1"/>
              <a:t>Christelike</a:t>
            </a:r>
            <a:r>
              <a:rPr lang="en-ZA" sz="3800" dirty="0"/>
              <a:t> </a:t>
            </a:r>
            <a:r>
              <a:rPr lang="en-ZA" sz="3800" dirty="0" err="1"/>
              <a:t>liefde</a:t>
            </a:r>
            <a:r>
              <a:rPr lang="en-ZA" sz="3800" dirty="0"/>
              <a:t> </a:t>
            </a:r>
            <a:r>
              <a:rPr lang="en-ZA" sz="3800" dirty="0" err="1"/>
              <a:t>en</a:t>
            </a:r>
            <a:r>
              <a:rPr lang="en-ZA" sz="3800" dirty="0"/>
              <a:t> </a:t>
            </a:r>
            <a:r>
              <a:rPr lang="en-ZA" sz="3800" dirty="0" err="1"/>
              <a:t>welwillendheid</a:t>
            </a:r>
            <a:r>
              <a:rPr lang="en-ZA" sz="3800" dirty="0"/>
              <a:t> </a:t>
            </a:r>
            <a:r>
              <a:rPr lang="en-ZA" sz="3800" dirty="0" err="1"/>
              <a:t>voor</a:t>
            </a:r>
            <a:r>
              <a:rPr lang="en-ZA" sz="3800" dirty="0"/>
              <a:t>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staan</a:t>
            </a:r>
            <a:endParaRPr lang="en-ZA" sz="3800" dirty="0"/>
          </a:p>
          <a:p>
            <a:pPr marL="587375" indent="-587375">
              <a:lnSpc>
                <a:spcPct val="100000"/>
              </a:lnSpc>
            </a:pPr>
            <a:r>
              <a:rPr lang="en-ZA" sz="3800" b="1" dirty="0" err="1"/>
              <a:t>Empatie</a:t>
            </a:r>
            <a:r>
              <a:rPr lang="en-ZA" sz="3800" dirty="0"/>
              <a:t> – </a:t>
            </a:r>
            <a:r>
              <a:rPr lang="en-ZA" sz="3800" dirty="0" err="1"/>
              <a:t>Empatie</a:t>
            </a:r>
            <a:r>
              <a:rPr lang="en-ZA" sz="3800" dirty="0"/>
              <a:t> met die </a:t>
            </a:r>
            <a:r>
              <a:rPr lang="en-ZA" sz="3800" dirty="0" err="1"/>
              <a:t>behoeftes</a:t>
            </a:r>
            <a:r>
              <a:rPr lang="en-ZA" sz="3800" dirty="0"/>
              <a:t> van </a:t>
            </a:r>
            <a:r>
              <a:rPr lang="en-ZA" sz="3800" dirty="0" err="1"/>
              <a:t>alle</a:t>
            </a:r>
            <a:r>
              <a:rPr lang="en-ZA" sz="3800" dirty="0"/>
              <a:t> </a:t>
            </a:r>
            <a:r>
              <a:rPr lang="en-ZA" sz="3800" dirty="0" err="1"/>
              <a:t>mense</a:t>
            </a:r>
            <a:endParaRPr lang="en-ZA" sz="3800" dirty="0"/>
          </a:p>
        </p:txBody>
      </p:sp>
    </p:spTree>
    <p:extLst>
      <p:ext uri="{BB962C8B-B14F-4D97-AF65-F5344CB8AC3E}">
        <p14:creationId xmlns:p14="http://schemas.microsoft.com/office/powerpoint/2010/main" val="219749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0EA9930-FB4B-F444-8DD3-D1F618D36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414" y="474954"/>
            <a:ext cx="8233172" cy="1374056"/>
          </a:xfrm>
          <a:ln/>
        </p:spPr>
        <p:txBody>
          <a:bodyPr vert="horz" lIns="91440" tIns="45720" rIns="81276" bIns="45720" rtlCol="0" anchor="ctr">
            <a:normAutofit fontScale="90000"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Kern </a:t>
            </a:r>
            <a:r>
              <a:rPr lang="en-US" altLang="en-US" sz="4800" dirty="0" err="1">
                <a:latin typeface="Britannic Bold" panose="020B0903060703020204" pitchFamily="34" charset="77"/>
              </a:rPr>
              <a:t>Strategiese</a:t>
            </a:r>
            <a:r>
              <a:rPr lang="en-US" altLang="en-US" sz="4800" dirty="0">
                <a:latin typeface="Britannic Bold" panose="020B0903060703020204" pitchFamily="34" charset="77"/>
              </a:rPr>
              <a:t> Areas </a:t>
            </a:r>
            <a:r>
              <a:rPr lang="en-US" altLang="en-US" sz="4800" dirty="0" err="1">
                <a:latin typeface="Britannic Bold" panose="020B0903060703020204" pitchFamily="34" charset="77"/>
              </a:rPr>
              <a:t>vir</a:t>
            </a:r>
            <a:r>
              <a:rPr lang="en-US" altLang="en-US" sz="4800" dirty="0">
                <a:latin typeface="Britannic Bold" panose="020B0903060703020204" pitchFamily="34" charset="77"/>
              </a:rPr>
              <a:t> 2020- 2022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53911" y="2127123"/>
            <a:ext cx="8993386" cy="3915087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ZA" sz="4400" b="1" dirty="0"/>
              <a:t>Sending</a:t>
            </a:r>
            <a:r>
              <a:rPr lang="en-ZA" sz="4400" dirty="0"/>
              <a:t>: </a:t>
            </a:r>
            <a:r>
              <a:rPr lang="en-ZA" sz="4400" i="1" dirty="0" err="1"/>
              <a:t>Sendingbeweging</a:t>
            </a:r>
            <a:endParaRPr lang="en-ZA" sz="4400" i="1" dirty="0"/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ZA" sz="4400" b="1" dirty="0" err="1"/>
              <a:t>Opvoeding</a:t>
            </a:r>
            <a:r>
              <a:rPr lang="en-ZA" sz="4400" dirty="0"/>
              <a:t>: </a:t>
            </a:r>
            <a:r>
              <a:rPr lang="en-ZA" sz="4400" i="1" dirty="0" err="1"/>
              <a:t>Opvoedkundige</a:t>
            </a:r>
            <a:r>
              <a:rPr lang="en-ZA" sz="4400" i="1" dirty="0"/>
              <a:t> </a:t>
            </a:r>
            <a:r>
              <a:rPr lang="en-ZA" sz="4400" i="1" dirty="0" err="1"/>
              <a:t>Voortreflikheid</a:t>
            </a:r>
            <a:endParaRPr lang="en-ZA" sz="4400" i="1" dirty="0"/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ZA" sz="4400" b="1" dirty="0" err="1"/>
              <a:t>Digitalisering</a:t>
            </a:r>
            <a:r>
              <a:rPr lang="en-ZA" sz="4400" dirty="0"/>
              <a:t>: </a:t>
            </a:r>
            <a:r>
              <a:rPr lang="en-ZA" sz="4400" i="1" dirty="0" err="1"/>
              <a:t>Digitale</a:t>
            </a:r>
            <a:r>
              <a:rPr lang="en-ZA" sz="4400" i="1" dirty="0"/>
              <a:t> </a:t>
            </a:r>
            <a:r>
              <a:rPr lang="en-ZA" sz="4400" i="1" dirty="0" err="1"/>
              <a:t>Lewering</a:t>
            </a:r>
            <a:endParaRPr lang="en-ZA" sz="4400" i="1" dirty="0"/>
          </a:p>
        </p:txBody>
      </p:sp>
    </p:spTree>
    <p:extLst>
      <p:ext uri="{BB962C8B-B14F-4D97-AF65-F5344CB8AC3E}">
        <p14:creationId xmlns:p14="http://schemas.microsoft.com/office/powerpoint/2010/main" val="39801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dirty="0">
                <a:latin typeface="Britannic Bold" panose="020B0903060703020204" pitchFamily="34" charset="77"/>
              </a:rPr>
              <a:t>Area 1: Missie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6181" y="1910081"/>
            <a:ext cx="8233172" cy="2944460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0" indent="0" algn="ctr">
              <a:buNone/>
            </a:pPr>
            <a:r>
              <a:rPr lang="en-ZA" sz="4400" dirty="0"/>
              <a:t>Die NKSA is </a:t>
            </a:r>
            <a:r>
              <a:rPr lang="en-ZA" sz="4400" dirty="0" err="1"/>
              <a:t>geesdriftig</a:t>
            </a:r>
            <a:r>
              <a:rPr lang="en-ZA" sz="4400" dirty="0"/>
              <a:t> </a:t>
            </a:r>
            <a:r>
              <a:rPr lang="en-ZA" sz="4400" dirty="0" err="1"/>
              <a:t>daaroor</a:t>
            </a:r>
            <a:r>
              <a:rPr lang="en-ZA" sz="4400" dirty="0"/>
              <a:t> om </a:t>
            </a:r>
            <a:r>
              <a:rPr lang="en-ZA" sz="4400" dirty="0" err="1"/>
              <a:t>mense</a:t>
            </a:r>
            <a:r>
              <a:rPr lang="en-ZA" sz="4400" dirty="0"/>
              <a:t> </a:t>
            </a:r>
            <a:r>
              <a:rPr lang="en-ZA" sz="4400" dirty="0" err="1"/>
              <a:t>na</a:t>
            </a:r>
            <a:r>
              <a:rPr lang="en-ZA" sz="4400" dirty="0"/>
              <a:t> Christus </a:t>
            </a:r>
            <a:r>
              <a:rPr lang="en-ZA" sz="4400" dirty="0" err="1"/>
              <a:t>te</a:t>
            </a:r>
            <a:r>
              <a:rPr lang="en-ZA" sz="4400" dirty="0"/>
              <a:t> lei, </a:t>
            </a:r>
            <a:r>
              <a:rPr lang="en-ZA" sz="4400" dirty="0" err="1"/>
              <a:t>hulle</a:t>
            </a:r>
            <a:r>
              <a:rPr lang="en-ZA" sz="4400" dirty="0"/>
              <a:t> toe </a:t>
            </a:r>
            <a:r>
              <a:rPr lang="en-ZA" sz="4400" dirty="0" err="1"/>
              <a:t>te</a:t>
            </a:r>
            <a:r>
              <a:rPr lang="en-ZA" sz="4400" dirty="0"/>
              <a:t> </a:t>
            </a:r>
            <a:r>
              <a:rPr lang="en-ZA" sz="4400" dirty="0" err="1"/>
              <a:t>rus</a:t>
            </a:r>
            <a:r>
              <a:rPr lang="en-ZA" sz="4400" dirty="0"/>
              <a:t> </a:t>
            </a:r>
            <a:r>
              <a:rPr lang="en-ZA" sz="4400" dirty="0" err="1"/>
              <a:t>en</a:t>
            </a:r>
            <a:r>
              <a:rPr lang="en-ZA" sz="4400" dirty="0"/>
              <a:t> </a:t>
            </a:r>
            <a:r>
              <a:rPr lang="en-ZA" sz="4400" dirty="0" err="1"/>
              <a:t>hulle</a:t>
            </a:r>
            <a:r>
              <a:rPr lang="en-ZA" sz="4400" dirty="0"/>
              <a:t> </a:t>
            </a:r>
            <a:r>
              <a:rPr lang="en-ZA" sz="4400" dirty="0" err="1"/>
              <a:t>te</a:t>
            </a:r>
            <a:r>
              <a:rPr lang="en-ZA" sz="4400" dirty="0"/>
              <a:t> </a:t>
            </a:r>
            <a:r>
              <a:rPr lang="en-ZA" sz="4400" dirty="0" err="1"/>
              <a:t>versorg</a:t>
            </a:r>
            <a:r>
              <a:rPr lang="en-ZA" sz="4400" dirty="0"/>
              <a:t> om </a:t>
            </a:r>
            <a:r>
              <a:rPr lang="en-ZA" sz="4400" dirty="0" err="1"/>
              <a:t>dissipels</a:t>
            </a:r>
            <a:r>
              <a:rPr lang="en-ZA" sz="4400" dirty="0"/>
              <a:t> </a:t>
            </a:r>
            <a:r>
              <a:rPr lang="en-ZA" sz="4400" dirty="0" err="1"/>
              <a:t>te</a:t>
            </a:r>
            <a:r>
              <a:rPr lang="en-ZA" sz="4400" dirty="0"/>
              <a:t> word wat ‘n las het om die </a:t>
            </a:r>
            <a:r>
              <a:rPr lang="en-ZA" sz="4400" dirty="0" err="1"/>
              <a:t>Drie</a:t>
            </a:r>
            <a:r>
              <a:rPr lang="en-ZA" sz="4400" dirty="0"/>
              <a:t> </a:t>
            </a:r>
            <a:r>
              <a:rPr lang="en-ZA" sz="4400" dirty="0" err="1"/>
              <a:t>Engele</a:t>
            </a:r>
            <a:r>
              <a:rPr lang="en-ZA" sz="4400" dirty="0"/>
              <a:t> </a:t>
            </a:r>
            <a:r>
              <a:rPr lang="en-ZA" sz="4400" dirty="0" err="1"/>
              <a:t>Boodskappe</a:t>
            </a:r>
            <a:r>
              <a:rPr lang="en-ZA" sz="4400" dirty="0"/>
              <a:t> </a:t>
            </a:r>
            <a:r>
              <a:rPr lang="en-ZA" sz="4400" dirty="0" err="1"/>
              <a:t>liefdevol</a:t>
            </a:r>
            <a:r>
              <a:rPr lang="en-ZA" sz="4400" dirty="0"/>
              <a:t> </a:t>
            </a:r>
            <a:r>
              <a:rPr lang="en-ZA" sz="4400" dirty="0" err="1"/>
              <a:t>te</a:t>
            </a:r>
            <a:r>
              <a:rPr lang="en-ZA" sz="4400" dirty="0"/>
              <a:t> </a:t>
            </a:r>
            <a:r>
              <a:rPr lang="en-ZA" sz="4400" dirty="0" err="1"/>
              <a:t>deel</a:t>
            </a:r>
            <a:r>
              <a:rPr lang="en-ZA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3856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2373" y="1353144"/>
            <a:ext cx="9763932" cy="4911171"/>
          </a:xfrm>
          <a:ln/>
        </p:spPr>
        <p:txBody>
          <a:bodyPr vert="horz" lIns="91440" tIns="45720" rIns="218588" bIns="45720" rtlCol="0"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3200" dirty="0"/>
              <a:t>Rus 200 </a:t>
            </a:r>
            <a:r>
              <a:rPr lang="en-ZA" sz="3200" dirty="0" err="1"/>
              <a:t>lekeleiers</a:t>
            </a:r>
            <a:r>
              <a:rPr lang="en-ZA" sz="3200" dirty="0"/>
              <a:t> toe as </a:t>
            </a:r>
            <a:r>
              <a:rPr lang="en-ZA" sz="3200" dirty="0" err="1"/>
              <a:t>sleutel</a:t>
            </a:r>
            <a:r>
              <a:rPr lang="en-ZA" sz="3200" dirty="0"/>
              <a:t> </a:t>
            </a:r>
            <a:r>
              <a:rPr lang="en-ZA" sz="3200" dirty="0" err="1"/>
              <a:t>sendingaandrywers</a:t>
            </a:r>
            <a:r>
              <a:rPr lang="en-ZA" sz="3200" dirty="0"/>
              <a:t> </a:t>
            </a:r>
            <a:r>
              <a:rPr lang="en-ZA" sz="3200" dirty="0" err="1"/>
              <a:t>en</a:t>
            </a:r>
            <a:r>
              <a:rPr lang="en-ZA" sz="3200" dirty="0"/>
              <a:t> </a:t>
            </a:r>
            <a:r>
              <a:rPr lang="en-ZA" sz="3200" dirty="0" err="1"/>
              <a:t>bemagtig</a:t>
            </a:r>
            <a:r>
              <a:rPr lang="en-ZA" sz="3200" dirty="0"/>
              <a:t> </a:t>
            </a:r>
            <a:r>
              <a:rPr lang="en-ZA" sz="3200" dirty="0" err="1"/>
              <a:t>hulle</a:t>
            </a:r>
            <a:r>
              <a:rPr lang="en-ZA" sz="3200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3200" dirty="0" err="1"/>
              <a:t>Vestig</a:t>
            </a:r>
            <a:r>
              <a:rPr lang="en-ZA" sz="3200" dirty="0"/>
              <a:t> 150 </a:t>
            </a:r>
            <a:r>
              <a:rPr lang="en-ZA" sz="3200" dirty="0" err="1"/>
              <a:t>holistiese</a:t>
            </a:r>
            <a:r>
              <a:rPr lang="en-ZA" sz="3200" dirty="0"/>
              <a:t> </a:t>
            </a:r>
            <a:r>
              <a:rPr lang="en-ZA" sz="3200" dirty="0" err="1"/>
              <a:t>klein</a:t>
            </a:r>
            <a:r>
              <a:rPr lang="en-ZA" sz="3200" dirty="0"/>
              <a:t> </a:t>
            </a:r>
            <a:r>
              <a:rPr lang="en-ZA" sz="3200" dirty="0" err="1"/>
              <a:t>groepies</a:t>
            </a:r>
            <a:r>
              <a:rPr lang="en-ZA" sz="3200" dirty="0"/>
              <a:t> (</a:t>
            </a:r>
            <a:r>
              <a:rPr lang="en-ZA" sz="3200" dirty="0" err="1"/>
              <a:t>weeksdag</a:t>
            </a:r>
            <a:r>
              <a:rPr lang="en-ZA" sz="3200" dirty="0"/>
              <a:t>).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3200" dirty="0"/>
              <a:t>Gee ten </a:t>
            </a:r>
            <a:r>
              <a:rPr lang="en-ZA" sz="3200" dirty="0" err="1"/>
              <a:t>minste</a:t>
            </a:r>
            <a:r>
              <a:rPr lang="en-ZA" sz="3200" dirty="0"/>
              <a:t> 5000 </a:t>
            </a:r>
            <a:r>
              <a:rPr lang="en-ZA" sz="3200" dirty="0" err="1"/>
              <a:t>volle</a:t>
            </a:r>
            <a:r>
              <a:rPr lang="en-ZA" sz="3200" dirty="0"/>
              <a:t> </a:t>
            </a:r>
            <a:r>
              <a:rPr lang="en-ZA" sz="3200" dirty="0" err="1"/>
              <a:t>reekse</a:t>
            </a:r>
            <a:r>
              <a:rPr lang="en-ZA" sz="3200" dirty="0"/>
              <a:t> </a:t>
            </a:r>
            <a:r>
              <a:rPr lang="en-ZA" sz="3200" dirty="0" err="1"/>
              <a:t>Bybelstudies</a:t>
            </a:r>
            <a:r>
              <a:rPr lang="en-ZA" sz="3200" dirty="0"/>
              <a:t> om </a:t>
            </a:r>
            <a:r>
              <a:rPr lang="en-ZA" sz="3200" dirty="0" err="1"/>
              <a:t>persone</a:t>
            </a:r>
            <a:r>
              <a:rPr lang="en-ZA" sz="3200" dirty="0"/>
              <a:t> </a:t>
            </a:r>
            <a:r>
              <a:rPr lang="en-ZA" sz="3200" dirty="0" err="1"/>
              <a:t>voor</a:t>
            </a:r>
            <a:r>
              <a:rPr lang="en-ZA" sz="3200" dirty="0"/>
              <a:t> </a:t>
            </a:r>
            <a:r>
              <a:rPr lang="en-ZA" sz="3200" dirty="0" err="1"/>
              <a:t>te</a:t>
            </a:r>
            <a:r>
              <a:rPr lang="en-ZA" sz="3200" dirty="0"/>
              <a:t> </a:t>
            </a:r>
            <a:r>
              <a:rPr lang="en-ZA" sz="3200" dirty="0" err="1"/>
              <a:t>berei</a:t>
            </a:r>
            <a:r>
              <a:rPr lang="en-ZA" sz="3200" dirty="0"/>
              <a:t> om </a:t>
            </a:r>
            <a:r>
              <a:rPr lang="en-ZA" sz="3200" dirty="0" err="1"/>
              <a:t>dissipels</a:t>
            </a:r>
            <a:r>
              <a:rPr lang="en-ZA" sz="3200" dirty="0"/>
              <a:t> van Christus </a:t>
            </a:r>
            <a:r>
              <a:rPr lang="en-ZA" sz="3200" dirty="0" err="1"/>
              <a:t>te</a:t>
            </a:r>
            <a:r>
              <a:rPr lang="en-ZA" sz="3200" dirty="0"/>
              <a:t> wees.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3200" dirty="0"/>
              <a:t>Om </a:t>
            </a:r>
            <a:r>
              <a:rPr lang="en-ZA" sz="3200" dirty="0" err="1"/>
              <a:t>dissipelskap</a:t>
            </a:r>
            <a:r>
              <a:rPr lang="en-ZA" sz="3200" dirty="0"/>
              <a:t> programme </a:t>
            </a:r>
            <a:r>
              <a:rPr lang="en-ZA" sz="3200" dirty="0" err="1"/>
              <a:t>aan</a:t>
            </a:r>
            <a:r>
              <a:rPr lang="en-ZA" sz="3200" dirty="0"/>
              <a:t> </a:t>
            </a:r>
            <a:r>
              <a:rPr lang="en-ZA" sz="3200" dirty="0" err="1"/>
              <a:t>te</a:t>
            </a:r>
            <a:r>
              <a:rPr lang="en-ZA" sz="3200" dirty="0"/>
              <a:t> </a:t>
            </a:r>
            <a:r>
              <a:rPr lang="en-ZA" sz="3200" dirty="0" err="1"/>
              <a:t>bied</a:t>
            </a:r>
            <a:r>
              <a:rPr lang="en-ZA" sz="3200" dirty="0"/>
              <a:t> om 100% </a:t>
            </a:r>
            <a:r>
              <a:rPr lang="en-ZA" sz="3200" dirty="0" err="1"/>
              <a:t>behouding</a:t>
            </a:r>
            <a:r>
              <a:rPr lang="en-ZA" sz="3200" dirty="0"/>
              <a:t> </a:t>
            </a:r>
            <a:r>
              <a:rPr lang="en-ZA" sz="3200" dirty="0" err="1"/>
              <a:t>en</a:t>
            </a:r>
            <a:r>
              <a:rPr lang="en-ZA" sz="3200" dirty="0"/>
              <a:t> </a:t>
            </a:r>
            <a:r>
              <a:rPr lang="en-ZA" sz="3200" dirty="0" err="1"/>
              <a:t>groei</a:t>
            </a:r>
            <a:r>
              <a:rPr lang="en-ZA" sz="3200" dirty="0"/>
              <a:t> van </a:t>
            </a:r>
            <a:r>
              <a:rPr lang="en-ZA" sz="3200" dirty="0" err="1"/>
              <a:t>alle</a:t>
            </a:r>
            <a:r>
              <a:rPr lang="en-ZA" sz="3200" dirty="0"/>
              <a:t> </a:t>
            </a:r>
            <a:r>
              <a:rPr lang="en-ZA" sz="3200" dirty="0" err="1"/>
              <a:t>gedoopte</a:t>
            </a:r>
            <a:r>
              <a:rPr lang="en-ZA" sz="3200" dirty="0"/>
              <a:t> </a:t>
            </a:r>
            <a:r>
              <a:rPr lang="en-ZA" sz="3200" dirty="0" err="1"/>
              <a:t>lidmate</a:t>
            </a:r>
            <a:r>
              <a:rPr lang="en-ZA" sz="3200" dirty="0"/>
              <a:t> </a:t>
            </a:r>
            <a:r>
              <a:rPr lang="en-ZA" sz="3200" dirty="0" err="1"/>
              <a:t>te</a:t>
            </a:r>
            <a:r>
              <a:rPr lang="en-ZA" sz="3200" dirty="0"/>
              <a:t> </a:t>
            </a:r>
            <a:r>
              <a:rPr lang="en-ZA" sz="3200" dirty="0" err="1"/>
              <a:t>verseker</a:t>
            </a:r>
            <a:r>
              <a:rPr lang="en-ZA" sz="3200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3200" dirty="0"/>
              <a:t>Plant 50 </a:t>
            </a:r>
            <a:r>
              <a:rPr lang="en-ZA" sz="3200" dirty="0" err="1"/>
              <a:t>nuwe</a:t>
            </a:r>
            <a:r>
              <a:rPr lang="en-ZA" sz="3200" dirty="0"/>
              <a:t> </a:t>
            </a:r>
            <a:r>
              <a:rPr lang="en-ZA" sz="3200" dirty="0" err="1"/>
              <a:t>kerke</a:t>
            </a:r>
            <a:r>
              <a:rPr lang="en-ZA" sz="3200" dirty="0"/>
              <a:t>, </a:t>
            </a:r>
            <a:r>
              <a:rPr lang="en-ZA" sz="3200" dirty="0" err="1"/>
              <a:t>insluitende</a:t>
            </a:r>
            <a:r>
              <a:rPr lang="en-ZA" sz="3200" dirty="0"/>
              <a:t> </a:t>
            </a:r>
            <a:r>
              <a:rPr lang="en-ZA" sz="3200" dirty="0" err="1"/>
              <a:t>huiskerke</a:t>
            </a:r>
            <a:r>
              <a:rPr lang="en-ZA" sz="3200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3200" dirty="0"/>
              <a:t>Verhoog </a:t>
            </a:r>
            <a:r>
              <a:rPr lang="en-ZA" sz="3200" dirty="0" err="1"/>
              <a:t>tiendes</a:t>
            </a:r>
            <a:r>
              <a:rPr lang="en-ZA" sz="3200" dirty="0"/>
              <a:t> </a:t>
            </a:r>
            <a:r>
              <a:rPr lang="en-ZA" sz="3200" dirty="0" err="1"/>
              <a:t>en</a:t>
            </a:r>
            <a:r>
              <a:rPr lang="en-ZA" sz="3200" dirty="0"/>
              <a:t> </a:t>
            </a:r>
            <a:r>
              <a:rPr lang="en-ZA" sz="3200" dirty="0" err="1"/>
              <a:t>offergawes</a:t>
            </a:r>
            <a:r>
              <a:rPr lang="en-ZA" sz="3200" dirty="0"/>
              <a:t> met 20% </a:t>
            </a:r>
            <a:r>
              <a:rPr lang="en-ZA" sz="3200" dirty="0" err="1"/>
              <a:t>oor</a:t>
            </a:r>
            <a:r>
              <a:rPr lang="en-ZA" sz="3200" dirty="0"/>
              <a:t> die </a:t>
            </a:r>
            <a:r>
              <a:rPr lang="en-ZA" sz="3200" dirty="0" err="1"/>
              <a:t>volgende</a:t>
            </a:r>
            <a:r>
              <a:rPr lang="en-ZA" sz="3200" dirty="0"/>
              <a:t> 3 </a:t>
            </a:r>
            <a:r>
              <a:rPr lang="en-ZA" sz="3200" dirty="0" err="1"/>
              <a:t>jaar</a:t>
            </a:r>
            <a:r>
              <a:rPr lang="en-ZA" sz="3200" dirty="0"/>
              <a:t> om ‘n </a:t>
            </a:r>
            <a:r>
              <a:rPr lang="en-ZA" sz="3200" dirty="0" err="1"/>
              <a:t>sterk</a:t>
            </a:r>
            <a:r>
              <a:rPr lang="en-ZA" sz="3200" dirty="0"/>
              <a:t> </a:t>
            </a:r>
            <a:r>
              <a:rPr lang="en-ZA" sz="3200" dirty="0" err="1"/>
              <a:t>grondslag</a:t>
            </a:r>
            <a:r>
              <a:rPr lang="en-ZA" sz="3200" dirty="0"/>
              <a:t> </a:t>
            </a:r>
            <a:r>
              <a:rPr lang="en-ZA" sz="3200" dirty="0" err="1"/>
              <a:t>te</a:t>
            </a:r>
            <a:r>
              <a:rPr lang="en-ZA" sz="3200" dirty="0"/>
              <a:t> </a:t>
            </a:r>
            <a:r>
              <a:rPr lang="en-ZA" sz="3200" dirty="0" err="1"/>
              <a:t>verseker</a:t>
            </a:r>
            <a:r>
              <a:rPr lang="en-ZA" sz="3200" dirty="0"/>
              <a:t> </a:t>
            </a:r>
            <a:r>
              <a:rPr lang="en-ZA" sz="3200" dirty="0" err="1"/>
              <a:t>vir</a:t>
            </a:r>
            <a:r>
              <a:rPr lang="en-ZA" sz="3200" dirty="0"/>
              <a:t> </a:t>
            </a:r>
            <a:r>
              <a:rPr lang="en-ZA" sz="3200" dirty="0" err="1"/>
              <a:t>bediening</a:t>
            </a:r>
            <a:r>
              <a:rPr lang="en-ZA" sz="3200" dirty="0"/>
              <a:t> </a:t>
            </a:r>
            <a:r>
              <a:rPr lang="en-ZA" sz="3200" dirty="0" err="1"/>
              <a:t>en</a:t>
            </a:r>
            <a:r>
              <a:rPr lang="en-ZA" sz="3200" dirty="0"/>
              <a:t> sending</a:t>
            </a:r>
            <a:r>
              <a:rPr lang="en-ZA" sz="2461" dirty="0"/>
              <a:t>.</a:t>
            </a:r>
            <a:endParaRPr lang="en-US" altLang="en-US" sz="246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7A73237-726F-D040-88EC-4E0711DCDB16}"/>
              </a:ext>
            </a:extLst>
          </p:cNvPr>
          <p:cNvSpPr txBox="1">
            <a:spLocks noChangeArrowheads="1"/>
          </p:cNvSpPr>
          <p:nvPr/>
        </p:nvSpPr>
        <p:spPr>
          <a:xfrm>
            <a:off x="1023555" y="167412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r>
              <a:rPr lang="en-US" altLang="en-US" sz="4800" dirty="0">
                <a:latin typeface="Britannic Bold" panose="020B0903060703020204" pitchFamily="34" charset="77"/>
              </a:rPr>
              <a:t> (</a:t>
            </a:r>
            <a:r>
              <a:rPr lang="en-US" altLang="en-US" sz="4800" dirty="0" err="1">
                <a:latin typeface="Britannic Bold" panose="020B0903060703020204" pitchFamily="34" charset="77"/>
              </a:rPr>
              <a:t>Opsomming</a:t>
            </a:r>
            <a:r>
              <a:rPr lang="en-US" altLang="en-US" sz="4800" dirty="0">
                <a:latin typeface="Britannic Bold" panose="020B0903060703020204" pitchFamily="34" charset="7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000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9499" y="1923491"/>
            <a:ext cx="8688586" cy="3516415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711200" indent="-711200">
              <a:buFont typeface="+mj-lt"/>
              <a:buAutoNum type="arabicPeriod"/>
            </a:pPr>
            <a:r>
              <a:rPr lang="en-ZA" sz="3600" dirty="0" err="1"/>
              <a:t>Rus</a:t>
            </a:r>
            <a:r>
              <a:rPr lang="en-ZA" sz="3600" dirty="0"/>
              <a:t> 200 </a:t>
            </a:r>
            <a:r>
              <a:rPr lang="en-ZA" sz="3600" dirty="0" err="1"/>
              <a:t>lekeleiers</a:t>
            </a:r>
            <a:r>
              <a:rPr lang="en-ZA" sz="3600" dirty="0"/>
              <a:t> toe </a:t>
            </a:r>
            <a:r>
              <a:rPr lang="en-ZA" sz="3600" dirty="0" err="1"/>
              <a:t>en</a:t>
            </a:r>
            <a:r>
              <a:rPr lang="en-ZA" sz="3600" dirty="0"/>
              <a:t> </a:t>
            </a:r>
            <a:r>
              <a:rPr lang="en-ZA" sz="3600" dirty="0" err="1"/>
              <a:t>bemagtig</a:t>
            </a:r>
            <a:r>
              <a:rPr lang="en-ZA" sz="3600" dirty="0"/>
              <a:t> </a:t>
            </a:r>
            <a:r>
              <a:rPr lang="en-ZA" sz="3600" dirty="0" err="1"/>
              <a:t>hulle</a:t>
            </a:r>
            <a:r>
              <a:rPr lang="en-ZA" sz="3600" dirty="0"/>
              <a:t> as </a:t>
            </a:r>
            <a:r>
              <a:rPr lang="en-ZA" sz="3600" dirty="0" err="1"/>
              <a:t>sleutel</a:t>
            </a:r>
            <a:r>
              <a:rPr lang="en-ZA" sz="3600" dirty="0"/>
              <a:t> </a:t>
            </a:r>
            <a:r>
              <a:rPr lang="en-ZA" sz="3600" dirty="0" err="1"/>
              <a:t>sendingaandrywers</a:t>
            </a:r>
            <a:r>
              <a:rPr lang="en-ZA" sz="3600" dirty="0"/>
              <a:t> </a:t>
            </a:r>
            <a:r>
              <a:rPr lang="en-ZA" sz="3600" dirty="0" err="1"/>
              <a:t>vir</a:t>
            </a:r>
            <a:r>
              <a:rPr lang="en-ZA" sz="3600" dirty="0"/>
              <a:t> </a:t>
            </a:r>
            <a:r>
              <a:rPr lang="en-ZA" sz="3600" dirty="0" err="1"/>
              <a:t>beide</a:t>
            </a:r>
            <a:r>
              <a:rPr lang="en-ZA" sz="3600" dirty="0"/>
              <a:t> </a:t>
            </a:r>
            <a:r>
              <a:rPr lang="en-ZA" sz="3600" dirty="0" err="1"/>
              <a:t>plaaslike</a:t>
            </a:r>
            <a:r>
              <a:rPr lang="en-ZA" sz="3600" dirty="0"/>
              <a:t> </a:t>
            </a:r>
            <a:r>
              <a:rPr lang="en-ZA" sz="3600" dirty="0" err="1"/>
              <a:t>kerk</a:t>
            </a:r>
            <a:r>
              <a:rPr lang="en-ZA" sz="3600" dirty="0"/>
              <a:t> </a:t>
            </a:r>
            <a:r>
              <a:rPr lang="en-ZA" sz="3600" dirty="0" err="1"/>
              <a:t>en</a:t>
            </a:r>
            <a:r>
              <a:rPr lang="en-ZA" sz="3600" dirty="0"/>
              <a:t> </a:t>
            </a:r>
            <a:r>
              <a:rPr lang="en-ZA" sz="3600" dirty="0" err="1"/>
              <a:t>Konferensie</a:t>
            </a:r>
            <a:r>
              <a:rPr lang="en-ZA" sz="3600" dirty="0"/>
              <a:t>.  Hierdie </a:t>
            </a:r>
            <a:r>
              <a:rPr lang="en-ZA" sz="3600" dirty="0" err="1"/>
              <a:t>sal</a:t>
            </a:r>
            <a:r>
              <a:rPr lang="en-ZA" sz="3600" dirty="0"/>
              <a:t> </a:t>
            </a:r>
            <a:r>
              <a:rPr lang="en-ZA" sz="3600" dirty="0" err="1"/>
              <a:t>gedoen</a:t>
            </a:r>
            <a:r>
              <a:rPr lang="en-ZA" sz="3600" dirty="0"/>
              <a:t> word </a:t>
            </a:r>
            <a:r>
              <a:rPr lang="en-ZA" sz="3600" dirty="0" err="1"/>
              <a:t>deur</a:t>
            </a:r>
            <a:r>
              <a:rPr lang="en-ZA" sz="3600" dirty="0"/>
              <a:t> ‘n </a:t>
            </a:r>
            <a:r>
              <a:rPr lang="en-ZA" sz="3600" dirty="0" err="1"/>
              <a:t>kombinasie</a:t>
            </a:r>
            <a:r>
              <a:rPr lang="en-ZA" sz="3600" dirty="0"/>
              <a:t> van </a:t>
            </a:r>
            <a:r>
              <a:rPr lang="en-ZA" sz="3600" dirty="0" err="1"/>
              <a:t>teoretiese</a:t>
            </a:r>
            <a:r>
              <a:rPr lang="en-ZA" sz="3600" dirty="0"/>
              <a:t> </a:t>
            </a:r>
            <a:r>
              <a:rPr lang="en-ZA" sz="3600" dirty="0" err="1"/>
              <a:t>en</a:t>
            </a:r>
            <a:r>
              <a:rPr lang="en-ZA" sz="3600" dirty="0"/>
              <a:t> </a:t>
            </a:r>
            <a:r>
              <a:rPr lang="en-ZA" sz="3600" dirty="0" err="1"/>
              <a:t>praktiese</a:t>
            </a:r>
            <a:r>
              <a:rPr lang="en-ZA" sz="3600" dirty="0"/>
              <a:t> </a:t>
            </a:r>
            <a:r>
              <a:rPr lang="en-ZA" sz="3600" dirty="0" err="1"/>
              <a:t>opleiding</a:t>
            </a:r>
            <a:r>
              <a:rPr lang="en-ZA" sz="3600" dirty="0"/>
              <a:t> in areas </a:t>
            </a:r>
            <a:r>
              <a:rPr lang="en-ZA" sz="3600" dirty="0" err="1"/>
              <a:t>soos</a:t>
            </a:r>
            <a:r>
              <a:rPr lang="en-ZA" sz="36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36728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3553" y="1501102"/>
            <a:ext cx="10060459" cy="4800843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lvl="2" indent="-379413"/>
            <a:r>
              <a:rPr lang="en-ZA" sz="3000" dirty="0"/>
              <a:t>Hoe om ‘n </a:t>
            </a:r>
            <a:r>
              <a:rPr lang="en-ZA" sz="3000" dirty="0" err="1"/>
              <a:t>evangelistiese</a:t>
            </a:r>
            <a:r>
              <a:rPr lang="en-ZA" sz="3000" dirty="0"/>
              <a:t> </a:t>
            </a:r>
            <a:r>
              <a:rPr lang="en-ZA" sz="3000" dirty="0" err="1"/>
              <a:t>kalender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beplan</a:t>
            </a:r>
            <a:endParaRPr lang="en-ZA" sz="3000" dirty="0"/>
          </a:p>
          <a:p>
            <a:pPr lvl="2" indent="-379413"/>
            <a:r>
              <a:rPr lang="en-ZA" sz="3000" dirty="0" err="1"/>
              <a:t>Besoek</a:t>
            </a:r>
            <a:endParaRPr lang="en-ZA" sz="3000" dirty="0"/>
          </a:p>
          <a:p>
            <a:pPr lvl="2" indent="-379413"/>
            <a:r>
              <a:rPr lang="en-ZA" sz="3000" dirty="0"/>
              <a:t>Help </a:t>
            </a:r>
            <a:r>
              <a:rPr lang="en-ZA" sz="3000" dirty="0" err="1"/>
              <a:t>lidmate</a:t>
            </a:r>
            <a:r>
              <a:rPr lang="en-ZA" sz="3000" dirty="0"/>
              <a:t> om </a:t>
            </a:r>
            <a:r>
              <a:rPr lang="en-ZA" sz="3000" dirty="0" err="1"/>
              <a:t>hulle</a:t>
            </a:r>
            <a:r>
              <a:rPr lang="en-ZA" sz="3000" dirty="0"/>
              <a:t> </a:t>
            </a:r>
            <a:r>
              <a:rPr lang="en-ZA" sz="3000" dirty="0" err="1"/>
              <a:t>gawes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ontdek</a:t>
            </a:r>
            <a:endParaRPr lang="en-ZA" sz="3000" dirty="0"/>
          </a:p>
          <a:p>
            <a:pPr lvl="2" indent="-379413"/>
            <a:r>
              <a:rPr lang="en-ZA" sz="3000" dirty="0"/>
              <a:t>Om </a:t>
            </a:r>
            <a:r>
              <a:rPr lang="en-ZA" sz="3000" dirty="0" err="1"/>
              <a:t>doeltreffende</a:t>
            </a:r>
            <a:r>
              <a:rPr lang="en-ZA" sz="3000" dirty="0"/>
              <a:t> </a:t>
            </a:r>
            <a:r>
              <a:rPr lang="en-ZA" sz="3000" dirty="0" err="1"/>
              <a:t>vergaderings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hou</a:t>
            </a:r>
            <a:endParaRPr lang="en-ZA" sz="3000" dirty="0"/>
          </a:p>
          <a:p>
            <a:pPr lvl="2" indent="-379413"/>
            <a:r>
              <a:rPr lang="en-ZA" sz="3000" dirty="0"/>
              <a:t>Hoe om ‘n </a:t>
            </a:r>
            <a:r>
              <a:rPr lang="en-ZA" sz="3000" dirty="0" err="1"/>
              <a:t>gebedsbediening</a:t>
            </a:r>
            <a:r>
              <a:rPr lang="en-ZA" sz="3000" dirty="0"/>
              <a:t> tot stand </a:t>
            </a:r>
            <a:r>
              <a:rPr lang="en-ZA" sz="3000" dirty="0" err="1"/>
              <a:t>te</a:t>
            </a:r>
            <a:r>
              <a:rPr lang="en-ZA" sz="3000" dirty="0"/>
              <a:t> bring</a:t>
            </a:r>
          </a:p>
          <a:p>
            <a:pPr lvl="2" indent="-379413"/>
            <a:r>
              <a:rPr lang="en-ZA" sz="3000" dirty="0"/>
              <a:t>Hoe om </a:t>
            </a:r>
            <a:r>
              <a:rPr lang="en-ZA" sz="3000" dirty="0" err="1"/>
              <a:t>klein</a:t>
            </a:r>
            <a:r>
              <a:rPr lang="en-ZA" sz="3000" dirty="0"/>
              <a:t> </a:t>
            </a:r>
            <a:r>
              <a:rPr lang="en-ZA" sz="3000" dirty="0" err="1"/>
              <a:t>groepies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lei</a:t>
            </a:r>
          </a:p>
          <a:p>
            <a:pPr lvl="2" indent="-379413"/>
            <a:r>
              <a:rPr lang="en-ZA" sz="3000" dirty="0"/>
              <a:t>Hoe om </a:t>
            </a:r>
            <a:r>
              <a:rPr lang="en-ZA" sz="3000" dirty="0" err="1"/>
              <a:t>gesondheidsevangelisasie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doen</a:t>
            </a:r>
            <a:endParaRPr lang="en-ZA" sz="3000" dirty="0"/>
          </a:p>
          <a:p>
            <a:pPr lvl="2" indent="-379413"/>
            <a:r>
              <a:rPr lang="en-ZA" sz="3000" dirty="0"/>
              <a:t>Ens.</a:t>
            </a:r>
          </a:p>
          <a:p>
            <a:pPr marL="306387" lvl="1" indent="0">
              <a:buNone/>
            </a:pPr>
            <a:endParaRPr lang="en-ZA" sz="3000" dirty="0"/>
          </a:p>
          <a:p>
            <a:pPr marL="0" indent="0">
              <a:buNone/>
            </a:pPr>
            <a:r>
              <a:rPr lang="en-ZA" sz="3000" dirty="0"/>
              <a:t>NKSA </a:t>
            </a:r>
            <a:r>
              <a:rPr lang="en-ZA" sz="3000" dirty="0" err="1"/>
              <a:t>Koördineerder</a:t>
            </a:r>
            <a:r>
              <a:rPr lang="en-ZA" sz="3000" dirty="0"/>
              <a:t>:  </a:t>
            </a:r>
            <a:r>
              <a:rPr lang="en-ZA" sz="3000"/>
              <a:t>Glenn Smithwick, </a:t>
            </a:r>
            <a:r>
              <a:rPr lang="en-ZA" sz="3000" dirty="0" err="1"/>
              <a:t>Konferensie</a:t>
            </a:r>
            <a:r>
              <a:rPr lang="en-ZA" sz="3000" dirty="0"/>
              <a:t> </a:t>
            </a:r>
            <a:r>
              <a:rPr lang="en-ZA" sz="3000" dirty="0" err="1"/>
              <a:t>evangelis</a:t>
            </a:r>
            <a:endParaRPr lang="en-ZA" sz="3000" dirty="0"/>
          </a:p>
          <a:p>
            <a:pPr marL="306387" lvl="1" indent="0">
              <a:buNone/>
            </a:pPr>
            <a:endParaRPr lang="en-ZA" sz="3400" dirty="0"/>
          </a:p>
          <a:p>
            <a:pPr marL="514350" indent="-514350">
              <a:buFont typeface="+mj-lt"/>
              <a:buAutoNum type="arabicPeriod"/>
            </a:pPr>
            <a:endParaRPr lang="en-ZA" sz="36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26C53C4-81B1-7244-89B0-CE4B6D6BE3BE}"/>
              </a:ext>
            </a:extLst>
          </p:cNvPr>
          <p:cNvSpPr txBox="1">
            <a:spLocks noChangeArrowheads="1"/>
          </p:cNvSpPr>
          <p:nvPr/>
        </p:nvSpPr>
        <p:spPr>
          <a:xfrm>
            <a:off x="912342" y="290981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0148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7221" y="1825625"/>
            <a:ext cx="9697454" cy="4351338"/>
          </a:xfrm>
        </p:spPr>
        <p:txBody>
          <a:bodyPr>
            <a:normAutofit lnSpcReduction="10000"/>
          </a:bodyPr>
          <a:lstStyle/>
          <a:p>
            <a:pPr marL="977900" indent="-742950">
              <a:buFont typeface="+mj-lt"/>
              <a:buAutoNum type="arabicPeriod" startAt="2"/>
            </a:pPr>
            <a:r>
              <a:rPr lang="en-ZA" sz="3600" dirty="0" err="1"/>
              <a:t>Vestig</a:t>
            </a:r>
            <a:r>
              <a:rPr lang="en-ZA" sz="3600" dirty="0"/>
              <a:t> 150 </a:t>
            </a:r>
            <a:r>
              <a:rPr lang="en-ZA" sz="3600" dirty="0" err="1"/>
              <a:t>holistiese</a:t>
            </a:r>
            <a:r>
              <a:rPr lang="en-ZA" sz="3600" dirty="0"/>
              <a:t> </a:t>
            </a:r>
            <a:r>
              <a:rPr lang="en-ZA" sz="3600" dirty="0" err="1"/>
              <a:t>klein</a:t>
            </a:r>
            <a:r>
              <a:rPr lang="en-ZA" sz="3600" dirty="0"/>
              <a:t> </a:t>
            </a:r>
            <a:r>
              <a:rPr lang="en-ZA" sz="3600" dirty="0" err="1"/>
              <a:t>groepies</a:t>
            </a:r>
            <a:r>
              <a:rPr lang="en-ZA" sz="3600" dirty="0"/>
              <a:t> (</a:t>
            </a:r>
            <a:r>
              <a:rPr lang="en-ZA" sz="3600" dirty="0" err="1"/>
              <a:t>gedurende</a:t>
            </a:r>
            <a:r>
              <a:rPr lang="en-ZA" sz="3600" dirty="0"/>
              <a:t> die week), ten </a:t>
            </a:r>
            <a:r>
              <a:rPr lang="en-ZA" sz="3600" dirty="0" err="1"/>
              <a:t>minste</a:t>
            </a:r>
            <a:r>
              <a:rPr lang="en-ZA" sz="3600" dirty="0"/>
              <a:t> </a:t>
            </a:r>
            <a:r>
              <a:rPr lang="en-ZA" sz="3600" dirty="0" err="1"/>
              <a:t>een</a:t>
            </a:r>
            <a:r>
              <a:rPr lang="en-ZA" sz="3600" dirty="0"/>
              <a:t> per </a:t>
            </a:r>
            <a:r>
              <a:rPr lang="en-ZA" sz="3600" dirty="0" err="1"/>
              <a:t>kerk</a:t>
            </a:r>
            <a:r>
              <a:rPr lang="en-ZA" sz="3600" dirty="0"/>
              <a:t>: Hierdie is die </a:t>
            </a:r>
            <a:r>
              <a:rPr lang="en-ZA" sz="3600" dirty="0" err="1"/>
              <a:t>verhoudingsmiddel</a:t>
            </a:r>
            <a:r>
              <a:rPr lang="en-ZA" sz="3600" dirty="0"/>
              <a:t> om </a:t>
            </a:r>
            <a:r>
              <a:rPr lang="en-ZA" sz="3600" dirty="0" err="1"/>
              <a:t>persoonlike</a:t>
            </a:r>
            <a:r>
              <a:rPr lang="en-ZA" sz="3600" dirty="0"/>
              <a:t> </a:t>
            </a:r>
            <a:r>
              <a:rPr lang="en-ZA" sz="3600" dirty="0" err="1"/>
              <a:t>groei</a:t>
            </a:r>
            <a:r>
              <a:rPr lang="en-ZA" sz="3600" dirty="0"/>
              <a:t>, </a:t>
            </a:r>
            <a:r>
              <a:rPr lang="en-ZA" sz="3600"/>
              <a:t>ledebetrokkenheid</a:t>
            </a:r>
            <a:r>
              <a:rPr lang="en-ZA" sz="3600" dirty="0"/>
              <a:t>, </a:t>
            </a:r>
            <a:r>
              <a:rPr lang="en-ZA" sz="3600" dirty="0" err="1"/>
              <a:t>sendingpoging</a:t>
            </a:r>
            <a:r>
              <a:rPr lang="en-ZA" sz="3600" dirty="0"/>
              <a:t>, </a:t>
            </a:r>
            <a:r>
              <a:rPr lang="en-ZA" sz="3600" dirty="0" err="1"/>
              <a:t>en</a:t>
            </a:r>
            <a:r>
              <a:rPr lang="en-ZA" sz="3600" dirty="0"/>
              <a:t> </a:t>
            </a:r>
            <a:r>
              <a:rPr lang="en-ZA" sz="3600" dirty="0" err="1"/>
              <a:t>behoud</a:t>
            </a:r>
            <a:r>
              <a:rPr lang="en-ZA" sz="3600" dirty="0"/>
              <a:t> van </a:t>
            </a:r>
            <a:r>
              <a:rPr lang="en-ZA" sz="3600" dirty="0" err="1"/>
              <a:t>lidmate</a:t>
            </a:r>
            <a:r>
              <a:rPr lang="en-ZA" sz="3600" dirty="0"/>
              <a:t> </a:t>
            </a:r>
            <a:r>
              <a:rPr lang="en-ZA" sz="3600" dirty="0" err="1"/>
              <a:t>te</a:t>
            </a:r>
            <a:r>
              <a:rPr lang="en-ZA" sz="3600" dirty="0"/>
              <a:t> </a:t>
            </a:r>
            <a:r>
              <a:rPr lang="en-ZA" sz="3600" dirty="0" err="1"/>
              <a:t>bevorder</a:t>
            </a:r>
            <a:r>
              <a:rPr lang="en-ZA" sz="3600" dirty="0"/>
              <a:t>. </a:t>
            </a:r>
          </a:p>
          <a:p>
            <a:pPr marL="681038" indent="-446088"/>
            <a:endParaRPr lang="en-ZA" sz="3200" dirty="0"/>
          </a:p>
          <a:p>
            <a:pPr marL="422275" indent="0">
              <a:buNone/>
            </a:pPr>
            <a:r>
              <a:rPr lang="en-ZA" sz="3200" dirty="0"/>
              <a:t>NKSA </a:t>
            </a:r>
            <a:r>
              <a:rPr lang="en-ZA" sz="3200" dirty="0" err="1"/>
              <a:t>Koördineerder</a:t>
            </a:r>
            <a:r>
              <a:rPr lang="en-ZA" sz="3200" dirty="0"/>
              <a:t>: Lr. </a:t>
            </a:r>
            <a:r>
              <a:rPr lang="en-ZA" sz="3200" dirty="0" err="1"/>
              <a:t>Shandrell</a:t>
            </a:r>
            <a:r>
              <a:rPr lang="en-ZA" sz="3200" dirty="0"/>
              <a:t> </a:t>
            </a:r>
            <a:r>
              <a:rPr lang="en-ZA" sz="3200" dirty="0" err="1"/>
              <a:t>Penniken</a:t>
            </a:r>
            <a:r>
              <a:rPr lang="en-ZA" sz="3200" dirty="0"/>
              <a:t>, </a:t>
            </a:r>
            <a:r>
              <a:rPr lang="en-ZA" sz="3200" dirty="0" err="1"/>
              <a:t>Persoonlike</a:t>
            </a:r>
            <a:r>
              <a:rPr lang="en-ZA" sz="3200" dirty="0"/>
              <a:t> </a:t>
            </a:r>
            <a:r>
              <a:rPr lang="en-ZA" sz="3200" dirty="0" err="1"/>
              <a:t>Bedieninge</a:t>
            </a:r>
            <a:r>
              <a:rPr lang="en-ZA" sz="3200" dirty="0"/>
              <a:t> </a:t>
            </a:r>
            <a:r>
              <a:rPr lang="en-ZA" sz="3200" dirty="0" err="1"/>
              <a:t>Direkteur</a:t>
            </a:r>
            <a:r>
              <a:rPr lang="en-ZA" sz="3200" dirty="0"/>
              <a:t> (</a:t>
            </a:r>
            <a:r>
              <a:rPr lang="en-ZA" sz="3200" dirty="0" err="1"/>
              <a:t>Engelse</a:t>
            </a:r>
            <a:r>
              <a:rPr lang="en-ZA" sz="3200" dirty="0"/>
              <a:t> </a:t>
            </a:r>
            <a:r>
              <a:rPr lang="en-ZA" sz="3200" dirty="0" err="1"/>
              <a:t>Kerke</a:t>
            </a:r>
            <a:r>
              <a:rPr lang="en-ZA" sz="3200" dirty="0"/>
              <a:t>)</a:t>
            </a:r>
          </a:p>
          <a:p>
            <a:pPr marL="234950" indent="0">
              <a:buNone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7917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23471"/>
            <a:ext cx="10515600" cy="1325563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God het </a:t>
            </a:r>
            <a:r>
              <a:rPr lang="en-US" altLang="en-US" sz="4800" dirty="0" err="1">
                <a:latin typeface="Britannic Bold" panose="020B0903060703020204" pitchFamily="34" charset="77"/>
              </a:rPr>
              <a:t>Planne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4151" y="2163234"/>
            <a:ext cx="8315202" cy="3298452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0" indent="0" algn="ctr">
              <a:buNone/>
            </a:pPr>
            <a:r>
              <a:rPr lang="en-ZA" sz="4400" b="1" dirty="0"/>
              <a:t>Jer. 29:11 </a:t>
            </a:r>
            <a:r>
              <a:rPr lang="en-ZA" sz="4400" dirty="0"/>
              <a:t>– “Want </a:t>
            </a:r>
            <a:r>
              <a:rPr lang="en-ZA" sz="4400" dirty="0" err="1">
                <a:latin typeface="Franklin Gothic Book"/>
              </a:rPr>
              <a:t>Ék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weet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watter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b="1" dirty="0" err="1">
                <a:latin typeface="Franklin Gothic Book"/>
              </a:rPr>
              <a:t>gedagtes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Ek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aangaande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julle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koester</a:t>
            </a:r>
            <a:r>
              <a:rPr lang="en-ZA" sz="4400" dirty="0">
                <a:latin typeface="Franklin Gothic Book"/>
              </a:rPr>
              <a:t>, </a:t>
            </a:r>
            <a:r>
              <a:rPr lang="en-ZA" sz="4400" dirty="0" err="1">
                <a:latin typeface="Franklin Gothic Book"/>
              </a:rPr>
              <a:t>spreek</a:t>
            </a:r>
            <a:r>
              <a:rPr lang="en-ZA" sz="4400" dirty="0">
                <a:latin typeface="Franklin Gothic Book"/>
              </a:rPr>
              <a:t> die Here, </a:t>
            </a:r>
            <a:r>
              <a:rPr lang="en-ZA" sz="4400" dirty="0" err="1">
                <a:latin typeface="Franklin Gothic Book"/>
              </a:rPr>
              <a:t>gedagtes</a:t>
            </a:r>
            <a:r>
              <a:rPr lang="en-ZA" sz="4400" dirty="0">
                <a:latin typeface="Franklin Gothic Book"/>
              </a:rPr>
              <a:t> van </a:t>
            </a:r>
            <a:r>
              <a:rPr lang="en-ZA" sz="4400" dirty="0" err="1">
                <a:latin typeface="Franklin Gothic Book"/>
              </a:rPr>
              <a:t>vrede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en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nie</a:t>
            </a:r>
            <a:r>
              <a:rPr lang="en-ZA" sz="4400" dirty="0">
                <a:latin typeface="Franklin Gothic Book"/>
              </a:rPr>
              <a:t> van </a:t>
            </a:r>
            <a:r>
              <a:rPr lang="en-ZA" sz="4400" dirty="0" err="1">
                <a:latin typeface="Franklin Gothic Book"/>
              </a:rPr>
              <a:t>onheil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nie</a:t>
            </a:r>
            <a:r>
              <a:rPr lang="en-ZA" sz="4400" dirty="0">
                <a:latin typeface="Franklin Gothic Book"/>
              </a:rPr>
              <a:t>, om </a:t>
            </a:r>
            <a:r>
              <a:rPr lang="en-ZA" sz="4400" dirty="0" err="1">
                <a:latin typeface="Franklin Gothic Book"/>
              </a:rPr>
              <a:t>julle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‘n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hoopvolle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toekoms</a:t>
            </a:r>
            <a:r>
              <a:rPr lang="en-ZA" sz="4400" dirty="0">
                <a:latin typeface="Franklin Gothic Book"/>
              </a:rPr>
              <a:t> </a:t>
            </a:r>
            <a:r>
              <a:rPr lang="en-ZA" sz="4400" dirty="0" err="1">
                <a:latin typeface="Franklin Gothic Book"/>
              </a:rPr>
              <a:t>te</a:t>
            </a:r>
            <a:r>
              <a:rPr lang="en-ZA" sz="4400" dirty="0">
                <a:latin typeface="Franklin Gothic Book"/>
              </a:rPr>
              <a:t> gee.</a:t>
            </a:r>
            <a:r>
              <a:rPr lang="en-ZA" sz="4400" dirty="0"/>
              <a:t>”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895686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19727" y="1859450"/>
            <a:ext cx="9480884" cy="2944460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822325" indent="-819150">
              <a:buFont typeface="+mj-lt"/>
              <a:buAutoNum type="arabicPeriod" startAt="3"/>
            </a:pPr>
            <a:r>
              <a:rPr lang="en-ZA" sz="4000" dirty="0"/>
              <a:t>Gee ten </a:t>
            </a:r>
            <a:r>
              <a:rPr lang="en-ZA" sz="4000" dirty="0" err="1"/>
              <a:t>minste</a:t>
            </a:r>
            <a:r>
              <a:rPr lang="en-ZA" sz="4000" dirty="0"/>
              <a:t> 5000 </a:t>
            </a:r>
            <a:r>
              <a:rPr lang="en-ZA" sz="4000" dirty="0" err="1"/>
              <a:t>volle</a:t>
            </a:r>
            <a:r>
              <a:rPr lang="en-ZA" sz="4000" dirty="0"/>
              <a:t> </a:t>
            </a:r>
            <a:r>
              <a:rPr lang="en-ZA" sz="4000" dirty="0" err="1"/>
              <a:t>reekse</a:t>
            </a:r>
            <a:r>
              <a:rPr lang="en-ZA" sz="4000" dirty="0"/>
              <a:t> Bybelstudies om </a:t>
            </a:r>
            <a:r>
              <a:rPr lang="en-ZA" sz="4000" dirty="0" err="1"/>
              <a:t>mense</a:t>
            </a:r>
            <a:r>
              <a:rPr lang="en-ZA" sz="4000" dirty="0"/>
              <a:t> </a:t>
            </a:r>
            <a:r>
              <a:rPr lang="en-ZA" sz="4000" dirty="0" err="1"/>
              <a:t>voor</a:t>
            </a:r>
            <a:r>
              <a:rPr lang="en-ZA" sz="4000" dirty="0"/>
              <a:t> </a:t>
            </a:r>
            <a:r>
              <a:rPr lang="en-ZA" sz="4000" dirty="0" err="1"/>
              <a:t>te</a:t>
            </a:r>
            <a:r>
              <a:rPr lang="en-ZA" sz="4000" dirty="0"/>
              <a:t> </a:t>
            </a:r>
            <a:r>
              <a:rPr lang="en-ZA" sz="4000" dirty="0" err="1"/>
              <a:t>berei</a:t>
            </a:r>
            <a:r>
              <a:rPr lang="en-ZA" sz="4000" dirty="0"/>
              <a:t> om </a:t>
            </a:r>
            <a:r>
              <a:rPr lang="en-ZA" sz="4000" dirty="0" err="1"/>
              <a:t>dissipels</a:t>
            </a:r>
            <a:r>
              <a:rPr lang="en-ZA" sz="4000" dirty="0"/>
              <a:t> van Christus </a:t>
            </a:r>
            <a:r>
              <a:rPr lang="en-ZA" sz="4000" dirty="0" err="1"/>
              <a:t>te</a:t>
            </a:r>
            <a:r>
              <a:rPr lang="en-ZA" sz="4000" dirty="0"/>
              <a:t> wees. </a:t>
            </a:r>
            <a:r>
              <a:rPr lang="en-ZA" sz="4000" dirty="0" err="1"/>
              <a:t>Verskeie</a:t>
            </a:r>
            <a:r>
              <a:rPr lang="en-ZA" sz="4000" dirty="0"/>
              <a:t> </a:t>
            </a:r>
            <a:r>
              <a:rPr lang="en-ZA" sz="4000" dirty="0" err="1"/>
              <a:t>middels</a:t>
            </a:r>
            <a:r>
              <a:rPr lang="en-ZA" sz="4000" dirty="0"/>
              <a:t> </a:t>
            </a:r>
            <a:r>
              <a:rPr lang="en-ZA" sz="4000" dirty="0" err="1"/>
              <a:t>sal</a:t>
            </a:r>
            <a:r>
              <a:rPr lang="en-ZA" sz="4000" dirty="0"/>
              <a:t> </a:t>
            </a:r>
            <a:r>
              <a:rPr lang="en-ZA" sz="4000" dirty="0" err="1"/>
              <a:t>gebruik</a:t>
            </a:r>
            <a:r>
              <a:rPr lang="en-ZA" sz="4000" dirty="0"/>
              <a:t> word om </a:t>
            </a:r>
            <a:r>
              <a:rPr lang="en-ZA" sz="4000" dirty="0" err="1"/>
              <a:t>te</a:t>
            </a:r>
            <a:r>
              <a:rPr lang="en-ZA" sz="4000" dirty="0"/>
              <a:t> </a:t>
            </a:r>
            <a:r>
              <a:rPr lang="en-ZA" sz="4000" dirty="0" err="1"/>
              <a:t>verseker</a:t>
            </a:r>
            <a:r>
              <a:rPr lang="en-ZA" sz="4000" dirty="0"/>
              <a:t> </a:t>
            </a:r>
            <a:r>
              <a:rPr lang="en-ZA" sz="4000" dirty="0" err="1"/>
              <a:t>dat</a:t>
            </a:r>
            <a:r>
              <a:rPr lang="en-ZA" sz="4000" dirty="0"/>
              <a:t> </a:t>
            </a:r>
            <a:r>
              <a:rPr lang="en-ZA" sz="4000" dirty="0" err="1"/>
              <a:t>soveel</a:t>
            </a:r>
            <a:r>
              <a:rPr lang="en-ZA" sz="4000" dirty="0"/>
              <a:t> as </a:t>
            </a:r>
            <a:r>
              <a:rPr lang="en-ZA" sz="4000" dirty="0" err="1"/>
              <a:t>moontlik</a:t>
            </a:r>
            <a:r>
              <a:rPr lang="en-ZA" sz="4000" dirty="0"/>
              <a:t> </a:t>
            </a:r>
            <a:r>
              <a:rPr lang="en-ZA" sz="4000" dirty="0" err="1"/>
              <a:t>bewus</a:t>
            </a:r>
            <a:r>
              <a:rPr lang="en-ZA" sz="4000" dirty="0"/>
              <a:t> word van die </a:t>
            </a:r>
            <a:r>
              <a:rPr lang="en-ZA" sz="4000" dirty="0" err="1"/>
              <a:t>Drie</a:t>
            </a:r>
            <a:r>
              <a:rPr lang="en-ZA" sz="4000" dirty="0"/>
              <a:t> </a:t>
            </a:r>
            <a:r>
              <a:rPr lang="en-ZA" sz="4000" dirty="0" err="1"/>
              <a:t>Engele</a:t>
            </a:r>
            <a:r>
              <a:rPr lang="en-ZA" sz="4000" dirty="0"/>
              <a:t> </a:t>
            </a:r>
            <a:r>
              <a:rPr lang="en-ZA" sz="4000" dirty="0" err="1"/>
              <a:t>Boodskappe</a:t>
            </a:r>
            <a:r>
              <a:rPr lang="en-ZA" sz="4000" dirty="0"/>
              <a:t> </a:t>
            </a:r>
            <a:r>
              <a:rPr lang="en-ZA" sz="4000" dirty="0" err="1"/>
              <a:t>voordat</a:t>
            </a:r>
            <a:r>
              <a:rPr lang="en-ZA" sz="4000" dirty="0"/>
              <a:t> die </a:t>
            </a:r>
            <a:r>
              <a:rPr lang="en-ZA" sz="4000" dirty="0" err="1"/>
              <a:t>genadedeur</a:t>
            </a:r>
            <a:r>
              <a:rPr lang="en-ZA" sz="4000" dirty="0"/>
              <a:t> sluit.</a:t>
            </a:r>
          </a:p>
        </p:txBody>
      </p:sp>
    </p:spTree>
    <p:extLst>
      <p:ext uri="{BB962C8B-B14F-4D97-AF65-F5344CB8AC3E}">
        <p14:creationId xmlns:p14="http://schemas.microsoft.com/office/powerpoint/2010/main" val="180211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4452" y="148558"/>
            <a:ext cx="10515600" cy="1325563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5663" y="1474121"/>
            <a:ext cx="9529011" cy="4998868"/>
          </a:xfrm>
          <a:ln/>
        </p:spPr>
        <p:txBody>
          <a:bodyPr vert="horz" lIns="91440" tIns="45720" rIns="218588" bIns="45720" rtlCol="0">
            <a:normAutofit fontScale="85000" lnSpcReduction="20000"/>
          </a:bodyPr>
          <a:lstStyle/>
          <a:p>
            <a:pPr marL="587375" indent="-584200">
              <a:lnSpc>
                <a:spcPct val="110000"/>
              </a:lnSpc>
              <a:buFont typeface="+mj-lt"/>
              <a:buAutoNum type="arabicPeriod" startAt="3"/>
            </a:pPr>
            <a:r>
              <a:rPr lang="en-ZA" sz="4000" dirty="0" err="1"/>
              <a:t>Bybelstudie</a:t>
            </a:r>
            <a:r>
              <a:rPr lang="en-ZA" sz="4000" dirty="0"/>
              <a:t> </a:t>
            </a:r>
            <a:r>
              <a:rPr lang="en-ZA" sz="4000" dirty="0" err="1"/>
              <a:t>middele</a:t>
            </a:r>
            <a:r>
              <a:rPr lang="en-ZA" sz="4000" dirty="0"/>
              <a:t> wat </a:t>
            </a:r>
            <a:r>
              <a:rPr lang="en-ZA" sz="4000" dirty="0" err="1"/>
              <a:t>gebruik</a:t>
            </a:r>
            <a:r>
              <a:rPr lang="en-ZA" sz="4000" dirty="0"/>
              <a:t> </a:t>
            </a:r>
            <a:r>
              <a:rPr lang="en-ZA" sz="4000" dirty="0" err="1"/>
              <a:t>sal</a:t>
            </a:r>
            <a:r>
              <a:rPr lang="en-ZA" sz="4000" dirty="0"/>
              <a:t> word:  </a:t>
            </a:r>
          </a:p>
          <a:p>
            <a:pPr marL="1339850" lvl="1" indent="-400050">
              <a:lnSpc>
                <a:spcPct val="110000"/>
              </a:lnSpc>
            </a:pPr>
            <a:r>
              <a:rPr lang="en-ZA" sz="3500" dirty="0" err="1"/>
              <a:t>Aanlyn</a:t>
            </a:r>
            <a:r>
              <a:rPr lang="en-ZA" sz="3500" dirty="0"/>
              <a:t> studies</a:t>
            </a:r>
          </a:p>
          <a:p>
            <a:pPr marL="1339850" lvl="1" indent="-400050">
              <a:lnSpc>
                <a:spcPct val="110000"/>
              </a:lnSpc>
            </a:pPr>
            <a:r>
              <a:rPr lang="en-ZA" sz="3500" dirty="0"/>
              <a:t>Studies wat </a:t>
            </a:r>
            <a:r>
              <a:rPr lang="en-ZA" sz="3500" dirty="0" err="1"/>
              <a:t>afgelewer</a:t>
            </a:r>
            <a:r>
              <a:rPr lang="en-ZA" sz="3500" dirty="0"/>
              <a:t> word</a:t>
            </a:r>
          </a:p>
          <a:p>
            <a:pPr marL="1339850" lvl="1" indent="-400050">
              <a:lnSpc>
                <a:spcPct val="110000"/>
              </a:lnSpc>
            </a:pPr>
            <a:r>
              <a:rPr lang="en-ZA" sz="3500" dirty="0"/>
              <a:t>Studies </a:t>
            </a:r>
            <a:r>
              <a:rPr lang="en-ZA" sz="3500" dirty="0" err="1"/>
              <a:t>waar</a:t>
            </a:r>
            <a:r>
              <a:rPr lang="en-ZA" sz="3500" dirty="0"/>
              <a:t> </a:t>
            </a:r>
            <a:r>
              <a:rPr lang="en-ZA" sz="3500" dirty="0" err="1"/>
              <a:t>persone</a:t>
            </a:r>
            <a:r>
              <a:rPr lang="en-ZA" sz="3500" dirty="0"/>
              <a:t> </a:t>
            </a:r>
            <a:r>
              <a:rPr lang="en-ZA" sz="3500" dirty="0" err="1"/>
              <a:t>saam</a:t>
            </a:r>
            <a:r>
              <a:rPr lang="en-ZA" sz="3500" dirty="0"/>
              <a:t> sit</a:t>
            </a:r>
          </a:p>
          <a:p>
            <a:pPr marL="1339850" lvl="2" indent="-400050">
              <a:lnSpc>
                <a:spcPct val="110000"/>
              </a:lnSpc>
            </a:pPr>
            <a:r>
              <a:rPr lang="en-ZA" sz="3500" dirty="0" err="1"/>
              <a:t>Plaaslike</a:t>
            </a:r>
            <a:r>
              <a:rPr lang="en-ZA" sz="3500" dirty="0"/>
              <a:t> </a:t>
            </a:r>
            <a:r>
              <a:rPr lang="en-ZA" sz="3500" dirty="0" err="1"/>
              <a:t>kerk</a:t>
            </a:r>
            <a:r>
              <a:rPr lang="en-ZA" sz="3500" dirty="0"/>
              <a:t> </a:t>
            </a:r>
            <a:r>
              <a:rPr lang="en-ZA" sz="3500" dirty="0" err="1"/>
              <a:t>Bybelskole</a:t>
            </a:r>
            <a:endParaRPr lang="en-ZA" sz="3500" dirty="0"/>
          </a:p>
          <a:p>
            <a:pPr marL="1339850" lvl="2" indent="-400050">
              <a:lnSpc>
                <a:spcPct val="110000"/>
              </a:lnSpc>
            </a:pPr>
            <a:r>
              <a:rPr lang="en-ZA" sz="3500" dirty="0"/>
              <a:t>WhatsApp studies</a:t>
            </a:r>
          </a:p>
          <a:p>
            <a:pPr marL="1339850" lvl="2" indent="-400050">
              <a:lnSpc>
                <a:spcPct val="110000"/>
              </a:lnSpc>
            </a:pPr>
            <a:r>
              <a:rPr lang="en-ZA" sz="3500" dirty="0"/>
              <a:t>Ens.</a:t>
            </a:r>
          </a:p>
          <a:p>
            <a:pPr marL="220662" lvl="1" indent="0">
              <a:lnSpc>
                <a:spcPct val="110000"/>
              </a:lnSpc>
              <a:buNone/>
            </a:pPr>
            <a:endParaRPr lang="en-ZA" sz="3600" dirty="0"/>
          </a:p>
          <a:p>
            <a:pPr marL="220662" lvl="1" indent="0">
              <a:lnSpc>
                <a:spcPct val="110000"/>
              </a:lnSpc>
              <a:buNone/>
            </a:pPr>
            <a:r>
              <a:rPr lang="en-ZA" sz="3500" dirty="0"/>
              <a:t>NKSA </a:t>
            </a:r>
            <a:r>
              <a:rPr lang="en-ZA" sz="3500" dirty="0" err="1"/>
              <a:t>Koördineerder</a:t>
            </a:r>
            <a:r>
              <a:rPr lang="en-ZA" sz="3500" dirty="0"/>
              <a:t>: Lr. Corrie Venter, </a:t>
            </a:r>
            <a:r>
              <a:rPr lang="en-ZA" sz="3500" dirty="0" err="1"/>
              <a:t>Persoonlike</a:t>
            </a:r>
            <a:r>
              <a:rPr lang="en-ZA" sz="3500" dirty="0"/>
              <a:t> </a:t>
            </a:r>
            <a:r>
              <a:rPr lang="en-ZA" sz="3500" dirty="0" err="1"/>
              <a:t>Bedieninge</a:t>
            </a:r>
            <a:r>
              <a:rPr lang="en-ZA" sz="3500" dirty="0"/>
              <a:t> </a:t>
            </a:r>
            <a:r>
              <a:rPr lang="en-ZA" sz="3500" dirty="0" err="1"/>
              <a:t>Direkteur</a:t>
            </a:r>
            <a:r>
              <a:rPr lang="en-ZA" sz="3500" dirty="0"/>
              <a:t> (</a:t>
            </a:r>
            <a:r>
              <a:rPr lang="en-ZA" sz="3500" dirty="0" err="1"/>
              <a:t>Afrikaanse</a:t>
            </a:r>
            <a:r>
              <a:rPr lang="en-ZA" sz="3500" dirty="0"/>
              <a:t> </a:t>
            </a:r>
            <a:r>
              <a:rPr lang="en-ZA" sz="3500" dirty="0" err="1"/>
              <a:t>Kerke</a:t>
            </a:r>
            <a:r>
              <a:rPr lang="en-ZA" sz="3500" dirty="0"/>
              <a:t>)</a:t>
            </a:r>
          </a:p>
          <a:p>
            <a:pPr marL="1044575" lvl="1" indent="-584200"/>
            <a:endParaRPr lang="en-ZA" sz="2834" dirty="0"/>
          </a:p>
          <a:p>
            <a:pPr marL="1044575" lvl="1" indent="-584200"/>
            <a:endParaRPr lang="en-ZA" sz="2834" dirty="0"/>
          </a:p>
        </p:txBody>
      </p:sp>
    </p:spTree>
    <p:extLst>
      <p:ext uri="{BB962C8B-B14F-4D97-AF65-F5344CB8AC3E}">
        <p14:creationId xmlns:p14="http://schemas.microsoft.com/office/powerpoint/2010/main" val="30104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1284" y="1606297"/>
            <a:ext cx="10102515" cy="4886577"/>
          </a:xfrm>
          <a:ln/>
        </p:spPr>
        <p:txBody>
          <a:bodyPr vert="horz" lIns="91440" tIns="45720" rIns="218588" bIns="45720" rtlCol="0">
            <a:normAutofit fontScale="85000" lnSpcReduction="10000"/>
          </a:bodyPr>
          <a:lstStyle/>
          <a:p>
            <a:pPr marL="681038" indent="-677863">
              <a:lnSpc>
                <a:spcPct val="110000"/>
              </a:lnSpc>
              <a:buFont typeface="+mj-lt"/>
              <a:buAutoNum type="arabicPeriod" startAt="4"/>
            </a:pPr>
            <a:r>
              <a:rPr lang="en-ZA" sz="3700" dirty="0"/>
              <a:t>Bied </a:t>
            </a:r>
            <a:r>
              <a:rPr lang="en-ZA" sz="3700" dirty="0" err="1"/>
              <a:t>dissipelskap</a:t>
            </a:r>
            <a:r>
              <a:rPr lang="en-ZA" sz="3700" dirty="0"/>
              <a:t> programme </a:t>
            </a:r>
            <a:r>
              <a:rPr lang="en-ZA" sz="3700" dirty="0" err="1"/>
              <a:t>aan</a:t>
            </a:r>
            <a:r>
              <a:rPr lang="en-ZA" sz="3700" dirty="0"/>
              <a:t> om </a:t>
            </a:r>
            <a:r>
              <a:rPr lang="en-ZA" sz="3700" dirty="0" err="1"/>
              <a:t>te</a:t>
            </a:r>
            <a:r>
              <a:rPr lang="en-ZA" sz="3700" dirty="0"/>
              <a:t> </a:t>
            </a:r>
            <a:r>
              <a:rPr lang="en-ZA" sz="3700" dirty="0" err="1"/>
              <a:t>verseker</a:t>
            </a:r>
            <a:r>
              <a:rPr lang="en-ZA" sz="3700" dirty="0"/>
              <a:t> </a:t>
            </a:r>
            <a:r>
              <a:rPr lang="en-ZA" sz="3700" dirty="0" err="1"/>
              <a:t>dat</a:t>
            </a:r>
            <a:r>
              <a:rPr lang="en-ZA" sz="3700" dirty="0"/>
              <a:t> 100% van alle </a:t>
            </a:r>
            <a:r>
              <a:rPr lang="en-ZA" sz="3700" dirty="0" err="1"/>
              <a:t>gedoopte</a:t>
            </a:r>
            <a:r>
              <a:rPr lang="en-ZA" sz="3700" dirty="0"/>
              <a:t> </a:t>
            </a:r>
            <a:r>
              <a:rPr lang="en-ZA" sz="3700" dirty="0" err="1"/>
              <a:t>lidmate</a:t>
            </a:r>
            <a:r>
              <a:rPr lang="en-ZA" sz="3700" dirty="0"/>
              <a:t> </a:t>
            </a:r>
            <a:r>
              <a:rPr lang="en-ZA" sz="3700" dirty="0" err="1"/>
              <a:t>behoue</a:t>
            </a:r>
            <a:r>
              <a:rPr lang="en-ZA" sz="3700" dirty="0"/>
              <a:t> </a:t>
            </a:r>
            <a:r>
              <a:rPr lang="en-ZA" sz="3700" dirty="0" err="1"/>
              <a:t>bly</a:t>
            </a:r>
            <a:r>
              <a:rPr lang="en-ZA" sz="3700" dirty="0"/>
              <a:t> </a:t>
            </a:r>
            <a:r>
              <a:rPr lang="en-ZA" sz="3700" dirty="0" err="1"/>
              <a:t>en</a:t>
            </a:r>
            <a:r>
              <a:rPr lang="en-ZA" sz="3700" dirty="0"/>
              <a:t> </a:t>
            </a:r>
            <a:r>
              <a:rPr lang="en-ZA" sz="3700" dirty="0" err="1"/>
              <a:t>groei</a:t>
            </a:r>
            <a:r>
              <a:rPr lang="en-ZA" sz="3700" dirty="0"/>
              <a:t>. </a:t>
            </a:r>
          </a:p>
          <a:p>
            <a:pPr marL="1246188" lvl="2" indent="-330200">
              <a:lnSpc>
                <a:spcPct val="110000"/>
              </a:lnSpc>
              <a:spcBef>
                <a:spcPts val="1100"/>
              </a:spcBef>
            </a:pPr>
            <a:r>
              <a:rPr lang="en-ZA" sz="3000" dirty="0"/>
              <a:t>Hierdie </a:t>
            </a:r>
            <a:r>
              <a:rPr lang="en-ZA" sz="3000" dirty="0" err="1"/>
              <a:t>kan</a:t>
            </a:r>
            <a:r>
              <a:rPr lang="en-ZA" sz="3000" dirty="0"/>
              <a:t> </a:t>
            </a:r>
            <a:r>
              <a:rPr lang="en-ZA" sz="3000" dirty="0" err="1"/>
              <a:t>bereik</a:t>
            </a:r>
            <a:r>
              <a:rPr lang="en-ZA" sz="3000" dirty="0"/>
              <a:t> word </a:t>
            </a:r>
            <a:r>
              <a:rPr lang="en-ZA" sz="3000" dirty="0" err="1"/>
              <a:t>deur</a:t>
            </a:r>
            <a:r>
              <a:rPr lang="en-ZA" sz="3000" dirty="0"/>
              <a:t> </a:t>
            </a:r>
            <a:r>
              <a:rPr lang="en-ZA" sz="3000" dirty="0" err="1"/>
              <a:t>ons</a:t>
            </a:r>
            <a:r>
              <a:rPr lang="en-ZA" sz="3000" dirty="0"/>
              <a:t> </a:t>
            </a:r>
            <a:r>
              <a:rPr lang="en-ZA" sz="3000" dirty="0" err="1"/>
              <a:t>nuwe</a:t>
            </a:r>
            <a:r>
              <a:rPr lang="en-ZA" sz="3000" dirty="0"/>
              <a:t> </a:t>
            </a:r>
            <a:r>
              <a:rPr lang="en-ZA" sz="3000" dirty="0" err="1"/>
              <a:t>lidmate</a:t>
            </a:r>
            <a:r>
              <a:rPr lang="en-ZA" sz="3000" dirty="0"/>
              <a:t> </a:t>
            </a:r>
            <a:r>
              <a:rPr lang="en-ZA" sz="3000" dirty="0" err="1"/>
              <a:t>liefdevol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versorg</a:t>
            </a:r>
            <a:r>
              <a:rPr lang="en-ZA" sz="3000" dirty="0"/>
              <a:t>, </a:t>
            </a:r>
            <a:r>
              <a:rPr lang="en-ZA" sz="3000" dirty="0" err="1"/>
              <a:t>hulle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besoek</a:t>
            </a:r>
            <a:r>
              <a:rPr lang="en-ZA" sz="3000" dirty="0"/>
              <a:t>, </a:t>
            </a:r>
            <a:r>
              <a:rPr lang="en-ZA" sz="3000" dirty="0" err="1"/>
              <a:t>hulle</a:t>
            </a:r>
            <a:r>
              <a:rPr lang="en-ZA" sz="3000" dirty="0"/>
              <a:t> in </a:t>
            </a:r>
            <a:r>
              <a:rPr lang="en-ZA" sz="3000" dirty="0" err="1"/>
              <a:t>klein</a:t>
            </a:r>
            <a:r>
              <a:rPr lang="en-ZA" sz="3000" dirty="0"/>
              <a:t> </a:t>
            </a:r>
            <a:r>
              <a:rPr lang="en-ZA" sz="3000" dirty="0" err="1"/>
              <a:t>groepies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betrek</a:t>
            </a:r>
            <a:r>
              <a:rPr lang="en-ZA" sz="3000" dirty="0"/>
              <a:t>, </a:t>
            </a:r>
            <a:r>
              <a:rPr lang="en-ZA" sz="3000" dirty="0" err="1"/>
              <a:t>hulle</a:t>
            </a:r>
            <a:r>
              <a:rPr lang="en-ZA" sz="3000" dirty="0"/>
              <a:t> </a:t>
            </a:r>
            <a:r>
              <a:rPr lang="en-ZA" sz="3000" dirty="0" err="1"/>
              <a:t>aktief</a:t>
            </a:r>
            <a:r>
              <a:rPr lang="en-ZA" sz="3000" dirty="0"/>
              <a:t> </a:t>
            </a:r>
            <a:r>
              <a:rPr lang="en-ZA" sz="3000" dirty="0" err="1"/>
              <a:t>betrokke</a:t>
            </a:r>
            <a:r>
              <a:rPr lang="en-ZA" sz="3000" dirty="0"/>
              <a:t> </a:t>
            </a:r>
            <a:r>
              <a:rPr lang="en-ZA" sz="3000" dirty="0" err="1"/>
              <a:t>te</a:t>
            </a:r>
            <a:r>
              <a:rPr lang="en-ZA" sz="3000" dirty="0"/>
              <a:t> </a:t>
            </a:r>
            <a:r>
              <a:rPr lang="en-ZA" sz="3000" dirty="0" err="1"/>
              <a:t>kry</a:t>
            </a:r>
            <a:r>
              <a:rPr lang="en-ZA" sz="3000" dirty="0"/>
              <a:t> in </a:t>
            </a:r>
            <a:r>
              <a:rPr lang="en-ZA" sz="3000" dirty="0" err="1"/>
              <a:t>evangelisasie</a:t>
            </a:r>
            <a:r>
              <a:rPr lang="en-ZA" sz="3000" dirty="0"/>
              <a:t>, </a:t>
            </a:r>
            <a:r>
              <a:rPr lang="en-ZA" sz="3000" dirty="0" err="1"/>
              <a:t>aanbieding</a:t>
            </a:r>
            <a:r>
              <a:rPr lang="en-ZA" sz="3000" dirty="0"/>
              <a:t> van </a:t>
            </a:r>
            <a:r>
              <a:rPr lang="en-ZA" sz="3000" dirty="0" err="1"/>
              <a:t>kookklasse</a:t>
            </a:r>
            <a:r>
              <a:rPr lang="en-ZA" sz="3000" dirty="0"/>
              <a:t>, </a:t>
            </a:r>
            <a:r>
              <a:rPr lang="en-ZA" sz="3000" dirty="0" err="1"/>
              <a:t>sosiale</a:t>
            </a:r>
            <a:r>
              <a:rPr lang="en-ZA" sz="3000" dirty="0"/>
              <a:t> </a:t>
            </a:r>
            <a:r>
              <a:rPr lang="en-ZA" sz="3000" dirty="0" err="1"/>
              <a:t>geleenthede</a:t>
            </a:r>
            <a:r>
              <a:rPr lang="en-ZA" sz="3000" dirty="0"/>
              <a:t>, ens.   </a:t>
            </a:r>
          </a:p>
          <a:p>
            <a:pPr marL="1246188" lvl="2" indent="-330200">
              <a:lnSpc>
                <a:spcPct val="110000"/>
              </a:lnSpc>
              <a:spcBef>
                <a:spcPts val="1100"/>
              </a:spcBef>
            </a:pPr>
            <a:r>
              <a:rPr lang="en-ZA" sz="3000" dirty="0"/>
              <a:t>Opleiding </a:t>
            </a:r>
            <a:r>
              <a:rPr lang="en-ZA" sz="3000" dirty="0" err="1"/>
              <a:t>en</a:t>
            </a:r>
            <a:r>
              <a:rPr lang="en-ZA" sz="3000" dirty="0"/>
              <a:t> </a:t>
            </a:r>
            <a:r>
              <a:rPr lang="en-ZA" sz="3000" dirty="0" err="1"/>
              <a:t>persoonlike</a:t>
            </a:r>
            <a:r>
              <a:rPr lang="en-ZA" sz="3000" dirty="0"/>
              <a:t> </a:t>
            </a:r>
            <a:r>
              <a:rPr lang="en-ZA" sz="3000" dirty="0" err="1"/>
              <a:t>raadgewing</a:t>
            </a:r>
            <a:r>
              <a:rPr lang="en-ZA" sz="3000" dirty="0"/>
              <a:t> </a:t>
            </a:r>
            <a:r>
              <a:rPr lang="en-ZA" sz="3000" dirty="0" err="1"/>
              <a:t>moet</a:t>
            </a:r>
            <a:r>
              <a:rPr lang="en-ZA" sz="3000" dirty="0"/>
              <a:t> </a:t>
            </a:r>
            <a:r>
              <a:rPr lang="en-ZA" sz="3000" dirty="0" err="1"/>
              <a:t>gekombineer</a:t>
            </a:r>
            <a:r>
              <a:rPr lang="en-ZA" sz="3000" dirty="0"/>
              <a:t> word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ZA" dirty="0"/>
          </a:p>
          <a:p>
            <a:pPr marL="0" indent="0">
              <a:lnSpc>
                <a:spcPct val="110000"/>
              </a:lnSpc>
              <a:buNone/>
            </a:pPr>
            <a:r>
              <a:rPr lang="en-ZA" sz="3800" dirty="0"/>
              <a:t>NKSA </a:t>
            </a:r>
            <a:r>
              <a:rPr lang="en-ZA" sz="3800" dirty="0" err="1"/>
              <a:t>Koördineerder</a:t>
            </a:r>
            <a:r>
              <a:rPr lang="en-ZA" sz="3800" dirty="0"/>
              <a:t>: Lr. </a:t>
            </a:r>
            <a:r>
              <a:rPr lang="en-ZA" sz="3800" dirty="0" err="1"/>
              <a:t>Shandrell</a:t>
            </a:r>
            <a:r>
              <a:rPr lang="en-ZA" sz="3800" dirty="0"/>
              <a:t> </a:t>
            </a:r>
            <a:r>
              <a:rPr lang="en-ZA" sz="3800" dirty="0" err="1"/>
              <a:t>Penniken</a:t>
            </a:r>
            <a:r>
              <a:rPr lang="en-ZA" sz="3800" dirty="0"/>
              <a:t>, </a:t>
            </a:r>
            <a:r>
              <a:rPr lang="en-ZA" sz="3800" dirty="0" err="1"/>
              <a:t>Persoonlike</a:t>
            </a:r>
            <a:r>
              <a:rPr lang="en-ZA" sz="3800" dirty="0"/>
              <a:t> </a:t>
            </a:r>
            <a:r>
              <a:rPr lang="en-ZA" sz="3800" dirty="0" err="1"/>
              <a:t>Bedieninge</a:t>
            </a:r>
            <a:r>
              <a:rPr lang="en-ZA" sz="3800" dirty="0"/>
              <a:t> </a:t>
            </a:r>
            <a:r>
              <a:rPr lang="en-ZA" sz="3800" dirty="0" err="1"/>
              <a:t>Direkteur</a:t>
            </a:r>
            <a:r>
              <a:rPr lang="en-ZA" sz="3800" dirty="0"/>
              <a:t> (</a:t>
            </a:r>
            <a:r>
              <a:rPr lang="en-ZA" sz="3800" dirty="0" err="1"/>
              <a:t>Engelse</a:t>
            </a:r>
            <a:r>
              <a:rPr lang="en-ZA" sz="3800" dirty="0"/>
              <a:t> </a:t>
            </a:r>
            <a:r>
              <a:rPr lang="en-ZA" sz="3800" dirty="0" err="1"/>
              <a:t>kerke</a:t>
            </a:r>
            <a:r>
              <a:rPr lang="en-ZA" sz="3800" dirty="0"/>
              <a:t>)</a:t>
            </a:r>
          </a:p>
          <a:p>
            <a:pPr lvl="2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053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9413" y="1859450"/>
            <a:ext cx="8512123" cy="3290066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635000" indent="-635000">
              <a:buFont typeface="+mj-lt"/>
              <a:buAutoNum type="arabicPeriod" startAt="5"/>
            </a:pPr>
            <a:r>
              <a:rPr lang="en-ZA" sz="3400" dirty="0"/>
              <a:t>Plant 50 </a:t>
            </a:r>
            <a:r>
              <a:rPr lang="en-ZA" sz="3400" dirty="0" err="1"/>
              <a:t>nuwe</a:t>
            </a:r>
            <a:r>
              <a:rPr lang="en-ZA" sz="3400" dirty="0"/>
              <a:t> </a:t>
            </a:r>
            <a:r>
              <a:rPr lang="en-ZA" sz="3400" dirty="0" err="1"/>
              <a:t>kerke</a:t>
            </a:r>
            <a:r>
              <a:rPr lang="en-ZA" sz="3400" dirty="0"/>
              <a:t>, </a:t>
            </a:r>
            <a:r>
              <a:rPr lang="en-ZA" sz="3400" dirty="0" err="1"/>
              <a:t>insluitende</a:t>
            </a:r>
            <a:r>
              <a:rPr lang="en-ZA" sz="3400" dirty="0"/>
              <a:t> </a:t>
            </a:r>
            <a:r>
              <a:rPr lang="en-ZA" sz="3400" dirty="0" err="1"/>
              <a:t>huiskerke</a:t>
            </a:r>
            <a:r>
              <a:rPr lang="en-ZA" sz="3400" dirty="0"/>
              <a:t>, ten </a:t>
            </a:r>
            <a:r>
              <a:rPr lang="en-ZA" sz="3400" dirty="0" err="1"/>
              <a:t>einde</a:t>
            </a:r>
            <a:r>
              <a:rPr lang="en-ZA" sz="3400" dirty="0"/>
              <a:t> die </a:t>
            </a:r>
            <a:r>
              <a:rPr lang="en-ZA" sz="3400" dirty="0" err="1"/>
              <a:t>grense</a:t>
            </a:r>
            <a:r>
              <a:rPr lang="en-ZA" sz="3400" dirty="0"/>
              <a:t> van God se </a:t>
            </a:r>
            <a:r>
              <a:rPr lang="en-ZA" sz="3400" dirty="0" err="1"/>
              <a:t>koninkryk</a:t>
            </a:r>
            <a:r>
              <a:rPr lang="en-ZA" sz="3400" dirty="0"/>
              <a:t> </a:t>
            </a:r>
            <a:r>
              <a:rPr lang="en-ZA" sz="3400" dirty="0" err="1"/>
              <a:t>na</a:t>
            </a:r>
            <a:r>
              <a:rPr lang="en-ZA" sz="3400" dirty="0"/>
              <a:t> </a:t>
            </a:r>
            <a:r>
              <a:rPr lang="en-ZA" sz="3400" dirty="0" err="1"/>
              <a:t>nuwe</a:t>
            </a:r>
            <a:r>
              <a:rPr lang="en-ZA" sz="3400" dirty="0"/>
              <a:t> areas </a:t>
            </a:r>
            <a:r>
              <a:rPr lang="en-ZA" sz="3400" dirty="0" err="1"/>
              <a:t>uit</a:t>
            </a:r>
            <a:r>
              <a:rPr lang="en-ZA" sz="3400" dirty="0"/>
              <a:t> </a:t>
            </a:r>
            <a:r>
              <a:rPr lang="en-ZA" sz="3400" dirty="0" err="1"/>
              <a:t>te</a:t>
            </a:r>
            <a:r>
              <a:rPr lang="en-ZA" sz="3400" dirty="0"/>
              <a:t> </a:t>
            </a:r>
            <a:r>
              <a:rPr lang="en-ZA" sz="3400" dirty="0" err="1"/>
              <a:t>brei</a:t>
            </a:r>
            <a:r>
              <a:rPr lang="en-ZA" sz="3400" dirty="0"/>
              <a:t>.</a:t>
            </a:r>
          </a:p>
          <a:p>
            <a:pPr marL="635000" indent="-635000">
              <a:buFont typeface="+mj-lt"/>
              <a:buAutoNum type="arabicPeriod" startAt="5"/>
            </a:pPr>
            <a:endParaRPr lang="en-ZA" sz="3234" dirty="0"/>
          </a:p>
          <a:p>
            <a:pPr marL="0" indent="0">
              <a:buNone/>
            </a:pPr>
            <a:r>
              <a:rPr lang="en-ZA" sz="3100" dirty="0"/>
              <a:t>NKSA </a:t>
            </a:r>
            <a:r>
              <a:rPr lang="en-ZA" sz="3100" dirty="0" err="1"/>
              <a:t>Koördineerder</a:t>
            </a:r>
            <a:r>
              <a:rPr lang="en-ZA" sz="3100" dirty="0"/>
              <a:t>: Lr. Les Thyssen, </a:t>
            </a:r>
            <a:r>
              <a:rPr lang="en-ZA" sz="3100" dirty="0" err="1"/>
              <a:t>Ministeriële</a:t>
            </a:r>
            <a:r>
              <a:rPr lang="en-ZA" sz="3100" dirty="0"/>
              <a:t> </a:t>
            </a:r>
            <a:r>
              <a:rPr lang="en-ZA" sz="3100" dirty="0" err="1"/>
              <a:t>Sekretaris</a:t>
            </a:r>
            <a:endParaRPr lang="en-ZA" sz="3100" dirty="0"/>
          </a:p>
          <a:p>
            <a:pPr marL="635000" indent="-635000">
              <a:buFont typeface="+mj-lt"/>
              <a:buAutoNum type="arabicPeriod" startAt="5"/>
            </a:pPr>
            <a:endParaRPr lang="en-ZA" sz="2953" dirty="0"/>
          </a:p>
        </p:txBody>
      </p:sp>
    </p:spTree>
    <p:extLst>
      <p:ext uri="{BB962C8B-B14F-4D97-AF65-F5344CB8AC3E}">
        <p14:creationId xmlns:p14="http://schemas.microsoft.com/office/powerpoint/2010/main" val="144019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Missie: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59450"/>
            <a:ext cx="10254916" cy="4911171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635000" indent="-631825">
              <a:lnSpc>
                <a:spcPct val="100000"/>
              </a:lnSpc>
              <a:buFont typeface="+mj-lt"/>
              <a:buAutoNum type="arabicPeriod" startAt="6"/>
            </a:pPr>
            <a:r>
              <a:rPr lang="en-ZA" sz="3234" dirty="0"/>
              <a:t>Verhoog </a:t>
            </a:r>
            <a:r>
              <a:rPr lang="en-ZA" sz="3234" dirty="0" err="1"/>
              <a:t>tiendes</a:t>
            </a:r>
            <a:r>
              <a:rPr lang="en-ZA" sz="3234" dirty="0"/>
              <a:t> </a:t>
            </a:r>
            <a:r>
              <a:rPr lang="en-ZA" sz="3234" dirty="0" err="1"/>
              <a:t>en</a:t>
            </a:r>
            <a:r>
              <a:rPr lang="en-ZA" sz="3234" dirty="0"/>
              <a:t> </a:t>
            </a:r>
            <a:r>
              <a:rPr lang="en-ZA" sz="3234" dirty="0" err="1"/>
              <a:t>offergawes</a:t>
            </a:r>
            <a:r>
              <a:rPr lang="en-ZA" sz="3234" dirty="0"/>
              <a:t> met 20% van 2021-  2023 om ‘n </a:t>
            </a:r>
            <a:r>
              <a:rPr lang="en-ZA" sz="3234" dirty="0" err="1"/>
              <a:t>stewige</a:t>
            </a:r>
            <a:r>
              <a:rPr lang="en-ZA" sz="3234" dirty="0"/>
              <a:t> </a:t>
            </a:r>
            <a:r>
              <a:rPr lang="en-ZA" sz="3234" dirty="0" err="1"/>
              <a:t>grondslag</a:t>
            </a:r>
            <a:r>
              <a:rPr lang="en-ZA" sz="3234" dirty="0"/>
              <a:t> </a:t>
            </a:r>
            <a:r>
              <a:rPr lang="en-ZA" sz="3234" dirty="0" err="1"/>
              <a:t>te</a:t>
            </a:r>
            <a:r>
              <a:rPr lang="en-ZA" sz="3234" dirty="0"/>
              <a:t> </a:t>
            </a:r>
            <a:r>
              <a:rPr lang="en-ZA" sz="3234" dirty="0" err="1"/>
              <a:t>verseker</a:t>
            </a:r>
            <a:r>
              <a:rPr lang="en-ZA" sz="3234" dirty="0"/>
              <a:t> </a:t>
            </a:r>
            <a:r>
              <a:rPr lang="en-ZA" sz="3234" dirty="0" err="1"/>
              <a:t>vir</a:t>
            </a:r>
            <a:r>
              <a:rPr lang="en-ZA" sz="3234" dirty="0"/>
              <a:t> </a:t>
            </a:r>
            <a:r>
              <a:rPr lang="en-ZA" sz="3234" dirty="0" err="1"/>
              <a:t>bediening</a:t>
            </a:r>
            <a:r>
              <a:rPr lang="en-ZA" sz="3234" dirty="0"/>
              <a:t> </a:t>
            </a:r>
            <a:r>
              <a:rPr lang="en-ZA" sz="3234" dirty="0" err="1"/>
              <a:t>en</a:t>
            </a:r>
            <a:r>
              <a:rPr lang="en-ZA" sz="3234" dirty="0"/>
              <a:t> sending, </a:t>
            </a:r>
            <a:r>
              <a:rPr lang="en-ZA" sz="3234" dirty="0" err="1"/>
              <a:t>deur</a:t>
            </a:r>
            <a:r>
              <a:rPr lang="en-ZA" sz="3234" dirty="0"/>
              <a:t> </a:t>
            </a:r>
            <a:r>
              <a:rPr lang="en-ZA" sz="3234" dirty="0" err="1"/>
              <a:t>verskeie</a:t>
            </a:r>
            <a:r>
              <a:rPr lang="en-ZA" sz="3234" dirty="0"/>
              <a:t> </a:t>
            </a:r>
            <a:r>
              <a:rPr lang="en-ZA" sz="3234" dirty="0" err="1"/>
              <a:t>opvoedkundige</a:t>
            </a:r>
            <a:r>
              <a:rPr lang="en-ZA" sz="3234" dirty="0"/>
              <a:t> programme, IT </a:t>
            </a:r>
            <a:r>
              <a:rPr lang="en-ZA" sz="3234" dirty="0" err="1"/>
              <a:t>stelsels</a:t>
            </a:r>
            <a:r>
              <a:rPr lang="en-ZA" sz="3234" dirty="0"/>
              <a:t>, </a:t>
            </a:r>
            <a:r>
              <a:rPr lang="en-ZA" sz="3234" dirty="0" err="1"/>
              <a:t>en</a:t>
            </a:r>
            <a:r>
              <a:rPr lang="en-ZA" sz="3234" dirty="0"/>
              <a:t> sending-</a:t>
            </a:r>
            <a:r>
              <a:rPr lang="en-ZA" sz="3234" dirty="0" err="1"/>
              <a:t>aktiwiteite</a:t>
            </a:r>
            <a:r>
              <a:rPr lang="en-ZA" sz="3234" dirty="0"/>
              <a:t>:</a:t>
            </a:r>
          </a:p>
          <a:p>
            <a:pPr marL="1246188" lvl="1" indent="-493713">
              <a:lnSpc>
                <a:spcPct val="100000"/>
              </a:lnSpc>
            </a:pPr>
            <a:r>
              <a:rPr lang="en-ZA" sz="2812" b="1" i="1" dirty="0" err="1"/>
              <a:t>Subdoel</a:t>
            </a:r>
            <a:r>
              <a:rPr lang="en-ZA" sz="2812" dirty="0"/>
              <a:t>: </a:t>
            </a:r>
            <a:r>
              <a:rPr lang="en-ZA" sz="2812" dirty="0" err="1"/>
              <a:t>Aanvanklik</a:t>
            </a:r>
            <a:r>
              <a:rPr lang="en-ZA" sz="2812" dirty="0"/>
              <a:t> </a:t>
            </a:r>
            <a:r>
              <a:rPr lang="en-ZA" sz="2812" dirty="0" err="1"/>
              <a:t>sal</a:t>
            </a:r>
            <a:r>
              <a:rPr lang="en-ZA" sz="2812" dirty="0"/>
              <a:t> die interne </a:t>
            </a:r>
            <a:r>
              <a:rPr lang="en-ZA" sz="2812" dirty="0" err="1"/>
              <a:t>doel</a:t>
            </a:r>
            <a:r>
              <a:rPr lang="en-ZA" sz="2812" dirty="0"/>
              <a:t> wees om 90% </a:t>
            </a:r>
            <a:r>
              <a:rPr lang="en-ZA" sz="2812" dirty="0" err="1"/>
              <a:t>inbetalings</a:t>
            </a:r>
            <a:r>
              <a:rPr lang="en-ZA" sz="2812" dirty="0"/>
              <a:t> van </a:t>
            </a:r>
            <a:r>
              <a:rPr lang="en-ZA" sz="2812" dirty="0" err="1"/>
              <a:t>kerke</a:t>
            </a:r>
            <a:r>
              <a:rPr lang="en-ZA" sz="2812" dirty="0"/>
              <a:t> </a:t>
            </a:r>
            <a:r>
              <a:rPr lang="en-ZA" sz="2812" dirty="0" err="1"/>
              <a:t>betyds</a:t>
            </a:r>
            <a:r>
              <a:rPr lang="en-ZA" sz="2812" dirty="0"/>
              <a:t> </a:t>
            </a:r>
            <a:r>
              <a:rPr lang="en-ZA" sz="2812" dirty="0" err="1"/>
              <a:t>ingedien</a:t>
            </a:r>
            <a:r>
              <a:rPr lang="en-ZA" sz="2812" dirty="0"/>
              <a:t> </a:t>
            </a:r>
            <a:r>
              <a:rPr lang="en-ZA" sz="2812" dirty="0" err="1"/>
              <a:t>te</a:t>
            </a:r>
            <a:r>
              <a:rPr lang="en-ZA" sz="2812" dirty="0"/>
              <a:t> </a:t>
            </a:r>
            <a:r>
              <a:rPr lang="en-ZA" sz="2812" dirty="0" err="1"/>
              <a:t>kry</a:t>
            </a:r>
            <a:r>
              <a:rPr lang="en-ZA" sz="2812" dirty="0"/>
              <a:t> teen die </a:t>
            </a:r>
            <a:r>
              <a:rPr lang="en-ZA" sz="2812" dirty="0" err="1"/>
              <a:t>einde</a:t>
            </a:r>
            <a:r>
              <a:rPr lang="en-ZA" sz="2812" dirty="0"/>
              <a:t> van 2021, </a:t>
            </a:r>
            <a:r>
              <a:rPr lang="en-ZA" sz="2812" dirty="0" err="1"/>
              <a:t>en</a:t>
            </a:r>
            <a:r>
              <a:rPr lang="en-ZA" sz="2812" dirty="0"/>
              <a:t> 100% teen die </a:t>
            </a:r>
            <a:r>
              <a:rPr lang="en-ZA" sz="2812" dirty="0" err="1"/>
              <a:t>einde</a:t>
            </a:r>
            <a:r>
              <a:rPr lang="en-ZA" sz="2812" dirty="0"/>
              <a:t> van 2022.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ZA" dirty="0"/>
              <a:t>NKSA </a:t>
            </a:r>
            <a:r>
              <a:rPr lang="en-ZA" dirty="0" err="1"/>
              <a:t>Koördineerder</a:t>
            </a:r>
            <a:r>
              <a:rPr lang="en-ZA" dirty="0"/>
              <a:t>: Tony </a:t>
            </a:r>
            <a:r>
              <a:rPr lang="en-ZA" dirty="0" err="1"/>
              <a:t>Neerings</a:t>
            </a:r>
            <a:r>
              <a:rPr lang="en-ZA" dirty="0"/>
              <a:t>, Hoof </a:t>
            </a:r>
            <a:r>
              <a:rPr lang="en-ZA" dirty="0" err="1"/>
              <a:t>Finansiële</a:t>
            </a:r>
            <a:r>
              <a:rPr lang="en-ZA" dirty="0"/>
              <a:t> </a:t>
            </a:r>
            <a:r>
              <a:rPr lang="en-ZA" dirty="0" err="1"/>
              <a:t>Beampte</a:t>
            </a:r>
            <a:r>
              <a:rPr lang="en-ZA" sz="3600" dirty="0"/>
              <a:t> </a:t>
            </a:r>
            <a:endParaRPr lang="en-US" altLang="en-US" sz="3212" dirty="0"/>
          </a:p>
        </p:txBody>
      </p:sp>
    </p:spTree>
    <p:extLst>
      <p:ext uri="{BB962C8B-B14F-4D97-AF65-F5344CB8AC3E}">
        <p14:creationId xmlns:p14="http://schemas.microsoft.com/office/powerpoint/2010/main" val="361518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08538" y="2049034"/>
            <a:ext cx="8233172" cy="2944460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4465" indent="0" algn="ctr">
              <a:buNone/>
            </a:pPr>
            <a:r>
              <a:rPr lang="en-ZA" altLang="en-US" sz="4400" dirty="0"/>
              <a:t>Die NKSA </a:t>
            </a:r>
            <a:r>
              <a:rPr lang="en-ZA" altLang="en-US" sz="4400" dirty="0" err="1"/>
              <a:t>glo</a:t>
            </a:r>
            <a:r>
              <a:rPr lang="en-ZA" altLang="en-US" sz="4400" dirty="0"/>
              <a:t> in die </a:t>
            </a:r>
            <a:r>
              <a:rPr lang="en-ZA" altLang="en-US" sz="4400" dirty="0" err="1"/>
              <a:t>herstel</a:t>
            </a:r>
            <a:r>
              <a:rPr lang="en-ZA" altLang="en-US" sz="4400" dirty="0"/>
              <a:t> van God se </a:t>
            </a:r>
            <a:r>
              <a:rPr lang="en-ZA" altLang="en-US" sz="4400" dirty="0" err="1"/>
              <a:t>beeld</a:t>
            </a:r>
            <a:r>
              <a:rPr lang="en-ZA" altLang="en-US" sz="4400" dirty="0"/>
              <a:t> in die </a:t>
            </a:r>
            <a:r>
              <a:rPr lang="en-ZA" altLang="en-US" sz="4400" dirty="0" err="1"/>
              <a:t>mens</a:t>
            </a:r>
            <a:r>
              <a:rPr lang="en-ZA" altLang="en-US" sz="4400" dirty="0"/>
              <a:t> </a:t>
            </a:r>
            <a:r>
              <a:rPr lang="en-ZA" altLang="en-US" sz="4400" dirty="0" err="1"/>
              <a:t>deur</a:t>
            </a:r>
            <a:r>
              <a:rPr lang="en-ZA" altLang="en-US" sz="4400" dirty="0"/>
              <a:t> </a:t>
            </a:r>
            <a:r>
              <a:rPr lang="en-ZA" altLang="en-US" sz="4400" dirty="0" err="1"/>
              <a:t>opvoeding</a:t>
            </a:r>
            <a:r>
              <a:rPr lang="en-ZA" altLang="en-US" sz="4400" dirty="0"/>
              <a:t>, </a:t>
            </a:r>
            <a:r>
              <a:rPr lang="en-ZA" altLang="en-US" sz="4400" dirty="0" err="1"/>
              <a:t>en</a:t>
            </a:r>
            <a:r>
              <a:rPr lang="en-ZA" altLang="en-US" sz="4400" dirty="0"/>
              <a:t> is </a:t>
            </a:r>
            <a:r>
              <a:rPr lang="en-ZA" altLang="en-US" sz="4400" dirty="0" err="1"/>
              <a:t>verbind</a:t>
            </a:r>
            <a:r>
              <a:rPr lang="en-ZA" altLang="en-US" sz="4400" dirty="0"/>
              <a:t> om </a:t>
            </a:r>
            <a:r>
              <a:rPr lang="en-ZA" altLang="en-US" sz="4400" dirty="0" err="1"/>
              <a:t>kwaliteitskole</a:t>
            </a:r>
            <a:r>
              <a:rPr lang="en-ZA" altLang="en-US" sz="4400" dirty="0"/>
              <a:t> </a:t>
            </a:r>
            <a:r>
              <a:rPr lang="en-ZA" altLang="en-US" sz="4400" dirty="0" err="1"/>
              <a:t>te</a:t>
            </a:r>
            <a:r>
              <a:rPr lang="en-ZA" altLang="en-US" sz="4400" dirty="0"/>
              <a:t> </a:t>
            </a:r>
            <a:r>
              <a:rPr lang="en-ZA" altLang="en-US" sz="4400" dirty="0" err="1"/>
              <a:t>bedryf</a:t>
            </a:r>
            <a:r>
              <a:rPr lang="en-ZA" altLang="en-US" sz="4400" dirty="0"/>
              <a:t> wat </a:t>
            </a:r>
            <a:r>
              <a:rPr lang="en-ZA" altLang="en-US" sz="4400" dirty="0" err="1"/>
              <a:t>finansieel</a:t>
            </a:r>
            <a:r>
              <a:rPr lang="en-ZA" altLang="en-US" sz="4400" dirty="0"/>
              <a:t> </a:t>
            </a:r>
            <a:r>
              <a:rPr lang="en-ZA" altLang="en-US" sz="4400" dirty="0" err="1"/>
              <a:t>lewensvatbaar</a:t>
            </a:r>
            <a:r>
              <a:rPr lang="en-ZA" altLang="en-US" sz="4400" dirty="0"/>
              <a:t> is.  </a:t>
            </a:r>
            <a:endParaRPr lang="en-US" altLang="en-US" sz="44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E64289-CE1F-A84B-AF51-EFBA0C6ECA6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23471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Area 2: Opvoeding</a:t>
            </a:r>
          </a:p>
        </p:txBody>
      </p:sp>
    </p:spTree>
    <p:extLst>
      <p:ext uri="{BB962C8B-B14F-4D97-AF65-F5344CB8AC3E}">
        <p14:creationId xmlns:p14="http://schemas.microsoft.com/office/powerpoint/2010/main" val="4221918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 fontScale="90000"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Opvoeding: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r>
              <a:rPr lang="en-US" altLang="en-US" sz="4800" dirty="0">
                <a:latin typeface="Britannic Bold" panose="020B0903060703020204" pitchFamily="34" charset="77"/>
              </a:rPr>
              <a:t> (</a:t>
            </a:r>
            <a:r>
              <a:rPr lang="en-US" altLang="en-US" sz="4800" dirty="0" err="1">
                <a:latin typeface="Britannic Bold" panose="020B0903060703020204" pitchFamily="34" charset="77"/>
              </a:rPr>
              <a:t>Opsomming</a:t>
            </a:r>
            <a:r>
              <a:rPr lang="en-US" altLang="en-US" sz="4800" dirty="0">
                <a:latin typeface="Britannic Bold" panose="020B0903060703020204" pitchFamily="34" charset="77"/>
              </a:rPr>
              <a:t>)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6181" y="1707559"/>
            <a:ext cx="8233172" cy="4556756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ZA" altLang="en-US" sz="4400" dirty="0"/>
              <a:t>Verhoog </a:t>
            </a:r>
            <a:r>
              <a:rPr lang="en-ZA" altLang="en-US" sz="4400" dirty="0" err="1"/>
              <a:t>inskrywings</a:t>
            </a:r>
            <a:r>
              <a:rPr lang="en-ZA" altLang="en-US" sz="4400" dirty="0"/>
              <a:t> met 10% </a:t>
            </a:r>
            <a:r>
              <a:rPr lang="en-ZA" altLang="en-US" sz="4400" dirty="0" err="1"/>
              <a:t>jaar</a:t>
            </a:r>
            <a:r>
              <a:rPr lang="en-ZA" altLang="en-US" sz="4400" dirty="0"/>
              <a:t> </a:t>
            </a:r>
            <a:r>
              <a:rPr lang="en-ZA" altLang="en-US" sz="4400" dirty="0" err="1"/>
              <a:t>na</a:t>
            </a:r>
            <a:r>
              <a:rPr lang="en-ZA" altLang="en-US" sz="4400" dirty="0"/>
              <a:t> </a:t>
            </a:r>
            <a:r>
              <a:rPr lang="en-ZA" altLang="en-US" sz="4400" dirty="0" err="1"/>
              <a:t>jaar</a:t>
            </a:r>
            <a:r>
              <a:rPr lang="en-ZA" altLang="en-US" sz="44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ZA" altLang="en-US" sz="4400" dirty="0" err="1"/>
              <a:t>Doeltreffende</a:t>
            </a:r>
            <a:r>
              <a:rPr lang="en-ZA" altLang="en-US" sz="4400" dirty="0"/>
              <a:t> </a:t>
            </a:r>
            <a:r>
              <a:rPr lang="en-ZA" altLang="en-US" sz="4400" dirty="0" err="1"/>
              <a:t>invordering</a:t>
            </a:r>
            <a:r>
              <a:rPr lang="en-ZA" altLang="en-US" sz="4400" dirty="0"/>
              <a:t> van </a:t>
            </a:r>
            <a:r>
              <a:rPr lang="en-ZA" altLang="en-US" sz="4400" dirty="0" err="1"/>
              <a:t>gelde</a:t>
            </a:r>
            <a:r>
              <a:rPr lang="en-ZA" altLang="en-US" sz="4400" dirty="0"/>
              <a:t>, </a:t>
            </a:r>
            <a:r>
              <a:rPr lang="en-ZA" altLang="en-US" sz="4400" dirty="0" err="1"/>
              <a:t>aanvanklik</a:t>
            </a:r>
            <a:r>
              <a:rPr lang="en-ZA" altLang="en-US" sz="4400" dirty="0"/>
              <a:t> word </a:t>
            </a:r>
            <a:r>
              <a:rPr lang="en-ZA" altLang="en-US" sz="4400" dirty="0" err="1"/>
              <a:t>gemik</a:t>
            </a:r>
            <a:r>
              <a:rPr lang="en-ZA" altLang="en-US" sz="4400" dirty="0"/>
              <a:t> </a:t>
            </a:r>
            <a:r>
              <a:rPr lang="en-ZA" altLang="en-US" sz="4400" dirty="0" err="1"/>
              <a:t>na</a:t>
            </a:r>
            <a:r>
              <a:rPr lang="en-ZA" altLang="en-US" sz="4400" dirty="0"/>
              <a:t> 90% per </a:t>
            </a:r>
            <a:r>
              <a:rPr lang="en-ZA" altLang="en-US" sz="4400" dirty="0" err="1"/>
              <a:t>jaar</a:t>
            </a:r>
            <a:r>
              <a:rPr lang="en-ZA" altLang="en-US" sz="44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400" dirty="0" err="1"/>
              <a:t>Behou</a:t>
            </a:r>
            <a:r>
              <a:rPr lang="en-US" altLang="en-US" sz="4400" dirty="0"/>
              <a:t> 95% van </a:t>
            </a:r>
            <a:r>
              <a:rPr lang="en-US" altLang="en-US" sz="4400" dirty="0" err="1"/>
              <a:t>personeel</a:t>
            </a:r>
            <a:r>
              <a:rPr lang="en-US" alt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9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300" dirty="0">
                <a:latin typeface="Britannic Bold" panose="020B0903060703020204" pitchFamily="34" charset="77"/>
              </a:rPr>
              <a:t>Opvoeding: </a:t>
            </a:r>
            <a:r>
              <a:rPr lang="en-US" altLang="en-US" sz="4300" dirty="0" err="1">
                <a:latin typeface="Britannic Bold" panose="020B0903060703020204" pitchFamily="34" charset="77"/>
              </a:rPr>
              <a:t>Doelstellings</a:t>
            </a:r>
            <a:endParaRPr lang="en-US" altLang="en-US" sz="43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7537" y="1690688"/>
            <a:ext cx="9360568" cy="4802187"/>
          </a:xfrm>
          <a:ln/>
        </p:spPr>
        <p:txBody>
          <a:bodyPr vert="horz" lIns="91440" tIns="45720" rIns="218588" bIns="45720" rtlCol="0">
            <a:normAutofit fontScale="92500" lnSpcReduction="10000"/>
          </a:bodyPr>
          <a:lstStyle/>
          <a:p>
            <a:pPr marL="628650" indent="-617538">
              <a:lnSpc>
                <a:spcPct val="110000"/>
              </a:lnSpc>
              <a:buFont typeface="+mj-lt"/>
              <a:buAutoNum type="arabicPeriod"/>
            </a:pPr>
            <a:r>
              <a:rPr lang="en-US" altLang="en-US" sz="4100" dirty="0"/>
              <a:t>Maksimum </a:t>
            </a:r>
            <a:r>
              <a:rPr lang="en-US" altLang="en-US" sz="4100" dirty="0" err="1"/>
              <a:t>inskrywings</a:t>
            </a:r>
            <a:r>
              <a:rPr lang="en-US" altLang="en-US" sz="4100" dirty="0"/>
              <a:t> is die </a:t>
            </a:r>
            <a:r>
              <a:rPr lang="en-US" altLang="en-US" sz="4100" dirty="0" err="1"/>
              <a:t>sleutel</a:t>
            </a:r>
            <a:r>
              <a:rPr lang="en-US" altLang="en-US" sz="4100" dirty="0"/>
              <a:t> tot ‘n </a:t>
            </a:r>
            <a:r>
              <a:rPr lang="en-US" altLang="en-US" sz="4100" dirty="0" err="1"/>
              <a:t>suksesvolle</a:t>
            </a:r>
            <a:r>
              <a:rPr lang="en-US" altLang="en-US" sz="4100" dirty="0"/>
              <a:t> </a:t>
            </a:r>
            <a:r>
              <a:rPr lang="en-US" altLang="en-US" sz="4100" dirty="0" err="1"/>
              <a:t>skool</a:t>
            </a:r>
            <a:r>
              <a:rPr lang="en-US" altLang="en-US" sz="4100" dirty="0"/>
              <a:t>, maar </a:t>
            </a:r>
            <a:r>
              <a:rPr lang="en-US" altLang="en-US" sz="4100" dirty="0" err="1"/>
              <a:t>dit</a:t>
            </a:r>
            <a:r>
              <a:rPr lang="en-US" altLang="en-US" sz="4100" dirty="0"/>
              <a:t> is </a:t>
            </a:r>
            <a:r>
              <a:rPr lang="en-US" altLang="en-US" sz="4100" dirty="0" err="1"/>
              <a:t>gebaseer</a:t>
            </a:r>
            <a:r>
              <a:rPr lang="en-US" altLang="en-US" sz="4100" dirty="0"/>
              <a:t> op </a:t>
            </a:r>
            <a:r>
              <a:rPr lang="en-US" altLang="en-US" sz="4100" dirty="0" err="1"/>
              <a:t>gesonde</a:t>
            </a:r>
            <a:r>
              <a:rPr lang="en-US" altLang="en-US" sz="4100" dirty="0"/>
              <a:t> </a:t>
            </a:r>
            <a:r>
              <a:rPr lang="en-US" altLang="en-US" sz="4100" dirty="0" err="1"/>
              <a:t>besigheidsbeginsels</a:t>
            </a:r>
            <a:r>
              <a:rPr lang="en-US" altLang="en-US" sz="4100" dirty="0"/>
              <a:t> </a:t>
            </a:r>
            <a:r>
              <a:rPr lang="en-US" altLang="en-US" sz="4100" dirty="0" err="1"/>
              <a:t>soos</a:t>
            </a:r>
            <a:r>
              <a:rPr lang="en-US" altLang="en-US" sz="4100" dirty="0"/>
              <a:t>:</a:t>
            </a:r>
          </a:p>
          <a:p>
            <a:pPr marL="1081088" lvl="1" indent="-352425">
              <a:lnSpc>
                <a:spcPct val="110000"/>
              </a:lnSpc>
            </a:pPr>
            <a:r>
              <a:rPr lang="en-US" altLang="en-US" sz="3000" dirty="0"/>
              <a:t>Om die </a:t>
            </a:r>
            <a:r>
              <a:rPr lang="en-US" altLang="en-US" sz="3000" dirty="0" err="1"/>
              <a:t>skool</a:t>
            </a:r>
            <a:r>
              <a:rPr lang="en-US" altLang="en-US" sz="3000" dirty="0"/>
              <a:t> se mark </a:t>
            </a:r>
            <a:r>
              <a:rPr lang="en-US" altLang="en-US" sz="3000" dirty="0" err="1"/>
              <a:t>te</a:t>
            </a:r>
            <a:r>
              <a:rPr lang="en-US" altLang="en-US" sz="3000" dirty="0"/>
              <a:t> ken</a:t>
            </a:r>
          </a:p>
          <a:p>
            <a:pPr marL="1081088" lvl="1" indent="-352425">
              <a:lnSpc>
                <a:spcPct val="110000"/>
              </a:lnSpc>
            </a:pPr>
            <a:r>
              <a:rPr lang="en-US" altLang="en-US" sz="3000" dirty="0"/>
              <a:t>Begrip </a:t>
            </a:r>
            <a:r>
              <a:rPr lang="en-US" altLang="en-US" sz="3000" dirty="0" err="1"/>
              <a:t>vir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sy</a:t>
            </a:r>
            <a:r>
              <a:rPr lang="en-US" altLang="en-US" sz="3000" dirty="0"/>
              <a:t> </a:t>
            </a:r>
            <a:r>
              <a:rPr lang="en-US" altLang="en-US" sz="3000" dirty="0" err="1"/>
              <a:t>aanbieding</a:t>
            </a:r>
            <a:r>
              <a:rPr lang="en-US" altLang="en-US" sz="3000" dirty="0"/>
              <a:t> </a:t>
            </a:r>
            <a:r>
              <a:rPr lang="en-US" altLang="en-US" sz="3000" dirty="0" err="1"/>
              <a:t>en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verbetering</a:t>
            </a:r>
            <a:r>
              <a:rPr lang="en-US" altLang="en-US" sz="3000" dirty="0"/>
              <a:t> van areas wat </a:t>
            </a:r>
            <a:r>
              <a:rPr lang="en-US" altLang="en-US" sz="3000" dirty="0" err="1"/>
              <a:t>tekort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skiet</a:t>
            </a:r>
            <a:endParaRPr lang="en-US" altLang="en-US" sz="3000" dirty="0"/>
          </a:p>
          <a:p>
            <a:pPr marL="1081088" lvl="1" indent="-352425">
              <a:lnSpc>
                <a:spcPct val="110000"/>
              </a:lnSpc>
            </a:pPr>
            <a:r>
              <a:rPr lang="en-US" altLang="en-US" sz="3000" dirty="0"/>
              <a:t>Begrip </a:t>
            </a:r>
            <a:r>
              <a:rPr lang="en-US" altLang="en-US" sz="3000" dirty="0" err="1"/>
              <a:t>vir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prysvasstelling</a:t>
            </a:r>
            <a:r>
              <a:rPr lang="en-US" altLang="en-US" sz="3000" dirty="0"/>
              <a:t> in </a:t>
            </a:r>
            <a:r>
              <a:rPr lang="en-US" altLang="en-US" sz="3000" dirty="0" err="1"/>
              <a:t>verhouding</a:t>
            </a:r>
            <a:r>
              <a:rPr lang="en-US" altLang="en-US" sz="3000" dirty="0"/>
              <a:t> tot </a:t>
            </a:r>
            <a:r>
              <a:rPr lang="en-US" altLang="en-US" sz="3000" dirty="0" err="1"/>
              <a:t>teikenmark</a:t>
            </a:r>
            <a:endParaRPr lang="en-US" altLang="en-US" sz="3000" dirty="0"/>
          </a:p>
          <a:p>
            <a:pPr marL="1081088" lvl="1" indent="-352425">
              <a:lnSpc>
                <a:spcPct val="110000"/>
              </a:lnSpc>
            </a:pPr>
            <a:r>
              <a:rPr lang="en-US" altLang="en-US" sz="3000" dirty="0" err="1"/>
              <a:t>Navorsing</a:t>
            </a:r>
            <a:r>
              <a:rPr lang="en-US" altLang="en-US" sz="3000" dirty="0"/>
              <a:t> </a:t>
            </a:r>
            <a:r>
              <a:rPr lang="en-US" altLang="en-US" sz="3000" dirty="0" err="1"/>
              <a:t>oor</a:t>
            </a:r>
            <a:r>
              <a:rPr lang="en-US" altLang="en-US" sz="3000" dirty="0"/>
              <a:t> wat </a:t>
            </a:r>
            <a:r>
              <a:rPr lang="en-US" altLang="en-US" sz="3000" dirty="0" err="1"/>
              <a:t>suksesvolle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kompeterende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privaat</a:t>
            </a:r>
            <a:r>
              <a:rPr lang="en-US" altLang="en-US" sz="3000" dirty="0"/>
              <a:t> Christen </a:t>
            </a:r>
            <a:r>
              <a:rPr lang="en-US" altLang="en-US" sz="3000" dirty="0" err="1"/>
              <a:t>skole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doen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3002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414" y="-13882"/>
            <a:ext cx="8233172" cy="1509117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300" dirty="0">
                <a:latin typeface="Britannic Bold" panose="020B0903060703020204" pitchFamily="34" charset="77"/>
              </a:rPr>
              <a:t>Opvoeding: </a:t>
            </a:r>
            <a:r>
              <a:rPr lang="en-US" altLang="en-US" sz="4300" dirty="0" err="1">
                <a:latin typeface="Britannic Bold" panose="020B0903060703020204" pitchFamily="34" charset="77"/>
              </a:rPr>
              <a:t>Doelstellings</a:t>
            </a:r>
            <a:endParaRPr lang="en-US" altLang="en-US" sz="43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7656" y="1758189"/>
            <a:ext cx="8621377" cy="4161348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987425" lvl="1" indent="-447675"/>
            <a:r>
              <a:rPr lang="en-US" altLang="en-US" sz="3200" dirty="0" err="1"/>
              <a:t>Vereenvoudiging</a:t>
            </a:r>
            <a:r>
              <a:rPr lang="en-US" altLang="en-US" sz="3200" dirty="0"/>
              <a:t> van </a:t>
            </a:r>
            <a:r>
              <a:rPr lang="en-US" altLang="en-US" sz="3200" dirty="0" err="1"/>
              <a:t>registrasieprosesse</a:t>
            </a:r>
            <a:endParaRPr lang="en-US" altLang="en-US" sz="3200" dirty="0"/>
          </a:p>
          <a:p>
            <a:pPr marL="987425" lvl="1" indent="-447675"/>
            <a:r>
              <a:rPr lang="en-US" altLang="en-US" sz="3200" dirty="0" err="1"/>
              <a:t>Skool</a:t>
            </a:r>
            <a:r>
              <a:rPr lang="en-US" altLang="en-US" sz="3200" dirty="0"/>
              <a:t> se </a:t>
            </a:r>
            <a:r>
              <a:rPr lang="en-US" altLang="en-US" sz="3200" dirty="0" err="1"/>
              <a:t>fisiese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voorkoms</a:t>
            </a:r>
            <a:endParaRPr lang="en-US" altLang="en-US" sz="3200" dirty="0"/>
          </a:p>
          <a:p>
            <a:pPr marL="987425" lvl="1" indent="-447675"/>
            <a:r>
              <a:rPr lang="en-US" altLang="en-US" sz="3200" dirty="0" err="1"/>
              <a:t>Promosies</a:t>
            </a:r>
            <a:r>
              <a:rPr lang="en-US" altLang="en-US" sz="3200" dirty="0"/>
              <a:t> (Facebook, </a:t>
            </a:r>
            <a:r>
              <a:rPr lang="en-US" altLang="en-US" sz="3200" dirty="0" err="1"/>
              <a:t>koerante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straatpale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webtuistes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ens.</a:t>
            </a:r>
            <a:r>
              <a:rPr lang="en-US" altLang="en-US" sz="3200" dirty="0"/>
              <a:t>)</a:t>
            </a:r>
          </a:p>
          <a:p>
            <a:pPr marL="987425" lvl="1" indent="-447675"/>
            <a:r>
              <a:rPr lang="en-US" altLang="en-US" sz="3200" dirty="0" err="1"/>
              <a:t>Vergroting</a:t>
            </a:r>
            <a:r>
              <a:rPr lang="en-US" altLang="en-US" sz="3200" dirty="0"/>
              <a:t> van </a:t>
            </a:r>
            <a:r>
              <a:rPr lang="en-US" altLang="en-US" sz="3200" dirty="0" err="1"/>
              <a:t>maniere</a:t>
            </a:r>
            <a:r>
              <a:rPr lang="en-US" altLang="en-US" sz="3200" dirty="0"/>
              <a:t> om </a:t>
            </a:r>
            <a:r>
              <a:rPr lang="en-US" altLang="en-US" sz="3200" dirty="0" err="1"/>
              <a:t>bywoning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verhoog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reëling</a:t>
            </a:r>
            <a:r>
              <a:rPr lang="en-US" altLang="en-US" sz="3200" dirty="0"/>
              <a:t> met </a:t>
            </a:r>
            <a:r>
              <a:rPr lang="en-US" altLang="en-US" sz="3200" dirty="0" err="1"/>
              <a:t>voerderskole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busdienste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ens.</a:t>
            </a:r>
            <a:r>
              <a:rPr lang="en-US" altLang="en-US" sz="3200" dirty="0"/>
              <a:t>)</a:t>
            </a:r>
          </a:p>
          <a:p>
            <a:pPr marL="987425" lvl="1" indent="-447675"/>
            <a:r>
              <a:rPr lang="en-US" altLang="en-US" sz="3200" dirty="0" err="1"/>
              <a:t>Opleiding</a:t>
            </a:r>
            <a:r>
              <a:rPr lang="en-US" altLang="en-US" sz="3200" dirty="0"/>
              <a:t> van </a:t>
            </a:r>
            <a:r>
              <a:rPr lang="en-US" altLang="en-US" sz="3200" dirty="0" err="1"/>
              <a:t>personeel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doeltreffende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interaksie</a:t>
            </a:r>
            <a:r>
              <a:rPr lang="en-US" altLang="en-US" sz="3200" dirty="0"/>
              <a:t> met </a:t>
            </a:r>
            <a:r>
              <a:rPr lang="en-US" altLang="en-US" sz="3200" dirty="0" err="1"/>
              <a:t>potensiële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klante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ouers</a:t>
            </a:r>
            <a:r>
              <a:rPr lang="en-US" alt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39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300" dirty="0">
                <a:latin typeface="Britannic Bold" panose="020B0903060703020204" pitchFamily="34" charset="77"/>
              </a:rPr>
              <a:t>Opvoeding: </a:t>
            </a:r>
            <a:r>
              <a:rPr lang="en-US" altLang="en-US" sz="4300" dirty="0" err="1">
                <a:latin typeface="Britannic Bold" panose="020B0903060703020204" pitchFamily="34" charset="77"/>
              </a:rPr>
              <a:t>Doelstellings</a:t>
            </a:r>
            <a:endParaRPr lang="en-US" altLang="en-US" sz="43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9413" y="1859450"/>
            <a:ext cx="8439933" cy="3847928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822325" indent="-704850">
              <a:buFont typeface="+mj-lt"/>
              <a:buAutoNum type="arabicPeriod" startAt="2"/>
            </a:pPr>
            <a:r>
              <a:rPr lang="en-US" altLang="en-US" sz="4400" dirty="0" err="1"/>
              <a:t>Doeltreffende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insameling</a:t>
            </a:r>
            <a:r>
              <a:rPr lang="en-US" altLang="en-US" sz="4400" dirty="0"/>
              <a:t> van </a:t>
            </a:r>
            <a:r>
              <a:rPr lang="en-US" altLang="en-US" sz="4400" dirty="0" err="1"/>
              <a:t>gelde</a:t>
            </a:r>
            <a:endParaRPr lang="en-US" altLang="en-US" sz="4400" dirty="0"/>
          </a:p>
          <a:p>
            <a:pPr marL="1292225" lvl="1" indent="-376238"/>
            <a:r>
              <a:rPr lang="en-US" altLang="en-US" sz="3200" dirty="0" err="1"/>
              <a:t>Implementeer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bestuur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doeltreffende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insamelingstelsels</a:t>
            </a:r>
            <a:r>
              <a:rPr lang="en-US" altLang="en-US" sz="3200" dirty="0"/>
              <a:t>.</a:t>
            </a:r>
          </a:p>
          <a:p>
            <a:pPr marL="1292225" lvl="1" indent="-376238"/>
            <a:r>
              <a:rPr lang="en-US" altLang="en-US" sz="3200" dirty="0"/>
              <a:t>Die </a:t>
            </a:r>
            <a:r>
              <a:rPr lang="en-US" altLang="en-US" sz="3200" dirty="0" err="1"/>
              <a:t>doel</a:t>
            </a:r>
            <a:r>
              <a:rPr lang="en-US" altLang="en-US" sz="3200" dirty="0"/>
              <a:t> is om alle </a:t>
            </a:r>
            <a:r>
              <a:rPr lang="en-US" altLang="en-US" sz="3200" dirty="0" err="1"/>
              <a:t>gelde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binne</a:t>
            </a:r>
            <a:r>
              <a:rPr lang="en-US" altLang="en-US" sz="3200" dirty="0"/>
              <a:t> ‘n </a:t>
            </a:r>
            <a:r>
              <a:rPr lang="en-US" altLang="en-US" sz="3200" dirty="0" err="1"/>
              <a:t>jaar</a:t>
            </a:r>
            <a:r>
              <a:rPr lang="en-US" altLang="en-US" sz="3200" dirty="0"/>
              <a:t> in </a:t>
            </a:r>
            <a:r>
              <a:rPr lang="en-US" altLang="en-US" sz="3200" dirty="0" err="1"/>
              <a:t>te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samel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beginnende</a:t>
            </a:r>
            <a:r>
              <a:rPr lang="en-US" altLang="en-US" sz="3200" dirty="0"/>
              <a:t> in 2020.</a:t>
            </a:r>
          </a:p>
          <a:p>
            <a:pPr lvl="1"/>
            <a:endParaRPr lang="en-US" altLang="en-US" sz="2812" dirty="0"/>
          </a:p>
        </p:txBody>
      </p:sp>
    </p:spTree>
    <p:extLst>
      <p:ext uri="{BB962C8B-B14F-4D97-AF65-F5344CB8AC3E}">
        <p14:creationId xmlns:p14="http://schemas.microsoft.com/office/powerpoint/2010/main" val="10038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18993"/>
            <a:ext cx="10515600" cy="4351338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0" indent="0" algn="ctr">
              <a:buNone/>
            </a:pPr>
            <a:r>
              <a:rPr lang="en-ZA" sz="3800" b="1" dirty="0"/>
              <a:t>Lukas 14:28-33 </a:t>
            </a:r>
            <a:r>
              <a:rPr lang="en-ZA" sz="3800" dirty="0"/>
              <a:t>– “Want </a:t>
            </a:r>
            <a:r>
              <a:rPr lang="en-ZA" sz="3800" dirty="0" err="1"/>
              <a:t>wie</a:t>
            </a:r>
            <a:r>
              <a:rPr lang="en-ZA" sz="3800" dirty="0"/>
              <a:t> van </a:t>
            </a:r>
            <a:r>
              <a:rPr lang="en-ZA" sz="3800" dirty="0" err="1"/>
              <a:t>julle</a:t>
            </a:r>
            <a:r>
              <a:rPr lang="en-ZA" sz="3800" dirty="0"/>
              <a:t> wat </a:t>
            </a:r>
            <a:r>
              <a:rPr lang="en-ZA" sz="3800" dirty="0" err="1"/>
              <a:t>‘n</a:t>
            </a:r>
            <a:r>
              <a:rPr lang="en-ZA" sz="3800" dirty="0"/>
              <a:t> </a:t>
            </a:r>
            <a:r>
              <a:rPr lang="en-ZA" sz="3800" dirty="0" err="1"/>
              <a:t>toring</a:t>
            </a:r>
            <a:r>
              <a:rPr lang="en-ZA" sz="3800" dirty="0"/>
              <a:t> </a:t>
            </a:r>
            <a:r>
              <a:rPr lang="en-ZA" sz="3800" dirty="0" err="1"/>
              <a:t>wil</a:t>
            </a:r>
            <a:r>
              <a:rPr lang="en-ZA" sz="3800" dirty="0"/>
              <a:t> </a:t>
            </a:r>
            <a:r>
              <a:rPr lang="en-ZA" sz="3800" dirty="0" err="1"/>
              <a:t>bou</a:t>
            </a:r>
            <a:r>
              <a:rPr lang="en-ZA" sz="3800" dirty="0"/>
              <a:t>, </a:t>
            </a:r>
            <a:r>
              <a:rPr lang="en-ZA" sz="3800" dirty="0" err="1"/>
              <a:t>gaan</a:t>
            </a:r>
            <a:r>
              <a:rPr lang="en-ZA" sz="3800" dirty="0"/>
              <a:t> </a:t>
            </a:r>
            <a:r>
              <a:rPr lang="en-ZA" sz="3800" dirty="0" err="1"/>
              <a:t>nie</a:t>
            </a:r>
            <a:r>
              <a:rPr lang="en-ZA" sz="3800" dirty="0"/>
              <a:t> </a:t>
            </a:r>
            <a:r>
              <a:rPr lang="en-ZA" sz="3800" dirty="0" err="1"/>
              <a:t>eers</a:t>
            </a:r>
            <a:r>
              <a:rPr lang="en-ZA" sz="3800" dirty="0"/>
              <a:t> sit </a:t>
            </a:r>
            <a:r>
              <a:rPr lang="en-ZA" sz="3800" dirty="0" err="1"/>
              <a:t>en</a:t>
            </a:r>
            <a:r>
              <a:rPr lang="en-ZA" sz="3800" dirty="0"/>
              <a:t> die </a:t>
            </a:r>
            <a:r>
              <a:rPr lang="en-ZA" sz="3800" dirty="0" err="1"/>
              <a:t>koste</a:t>
            </a:r>
            <a:r>
              <a:rPr lang="en-ZA" sz="3800" dirty="0"/>
              <a:t> </a:t>
            </a:r>
            <a:r>
              <a:rPr lang="en-ZA" sz="3800" dirty="0" err="1"/>
              <a:t>bereken</a:t>
            </a:r>
            <a:r>
              <a:rPr lang="en-ZA" sz="3800" dirty="0"/>
              <a:t>, of </a:t>
            </a:r>
            <a:r>
              <a:rPr lang="en-ZA" sz="3800" dirty="0" err="1"/>
              <a:t>hy</a:t>
            </a:r>
            <a:r>
              <a:rPr lang="en-ZA" sz="3800" dirty="0"/>
              <a:t> die </a:t>
            </a:r>
            <a:r>
              <a:rPr lang="en-ZA" sz="3800" dirty="0" err="1"/>
              <a:t>middele</a:t>
            </a:r>
            <a:r>
              <a:rPr lang="en-ZA" sz="3800" dirty="0"/>
              <a:t> het om </a:t>
            </a:r>
            <a:r>
              <a:rPr lang="en-ZA" sz="3800" dirty="0" err="1"/>
              <a:t>dit</a:t>
            </a:r>
            <a:r>
              <a:rPr lang="en-ZA" sz="3800" dirty="0"/>
              <a:t> </a:t>
            </a:r>
            <a:r>
              <a:rPr lang="en-ZA" sz="3800" dirty="0" err="1"/>
              <a:t>uit</a:t>
            </a:r>
            <a:r>
              <a:rPr lang="en-ZA" sz="3800" dirty="0"/>
              <a:t>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voer</a:t>
            </a:r>
            <a:r>
              <a:rPr lang="en-ZA" sz="3800" dirty="0"/>
              <a:t> </a:t>
            </a:r>
            <a:r>
              <a:rPr lang="en-ZA" sz="3800" dirty="0" err="1"/>
              <a:t>nie</a:t>
            </a:r>
            <a:r>
              <a:rPr lang="en-ZA" sz="3800" dirty="0"/>
              <a:t>? – </a:t>
            </a:r>
            <a:r>
              <a:rPr lang="en-ZA" sz="3800" dirty="0" err="1"/>
              <a:t>sodat</a:t>
            </a:r>
            <a:r>
              <a:rPr lang="en-ZA" sz="3800" dirty="0"/>
              <a:t> as </a:t>
            </a:r>
            <a:r>
              <a:rPr lang="en-ZA" sz="3800" dirty="0" err="1"/>
              <a:t>hy</a:t>
            </a:r>
            <a:r>
              <a:rPr lang="en-ZA" sz="3800" dirty="0"/>
              <a:t> die </a:t>
            </a:r>
            <a:r>
              <a:rPr lang="en-ZA" sz="3800" dirty="0" err="1"/>
              <a:t>fondament</a:t>
            </a:r>
            <a:r>
              <a:rPr lang="en-ZA" sz="3800" dirty="0"/>
              <a:t> </a:t>
            </a:r>
            <a:r>
              <a:rPr lang="en-ZA" sz="3800" dirty="0" err="1"/>
              <a:t>gelê</a:t>
            </a:r>
            <a:r>
              <a:rPr lang="en-ZA" sz="3800" dirty="0"/>
              <a:t> het </a:t>
            </a:r>
            <a:r>
              <a:rPr lang="en-ZA" sz="3800" dirty="0" err="1"/>
              <a:t>en</a:t>
            </a:r>
            <a:r>
              <a:rPr lang="en-ZA" sz="3800" dirty="0"/>
              <a:t> </a:t>
            </a:r>
            <a:r>
              <a:rPr lang="en-ZA" sz="3800" dirty="0" err="1"/>
              <a:t>nie</a:t>
            </a:r>
            <a:r>
              <a:rPr lang="en-ZA" sz="3800" dirty="0"/>
              <a:t> in </a:t>
            </a:r>
            <a:r>
              <a:rPr lang="en-ZA" sz="3800" dirty="0" err="1"/>
              <a:t>staat</a:t>
            </a:r>
            <a:r>
              <a:rPr lang="en-ZA" sz="3800" dirty="0"/>
              <a:t> is om </a:t>
            </a:r>
            <a:r>
              <a:rPr lang="en-ZA" sz="3800" dirty="0" err="1"/>
              <a:t>dit</a:t>
            </a:r>
            <a:r>
              <a:rPr lang="en-ZA" sz="3800" dirty="0"/>
              <a:t>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voltooi</a:t>
            </a:r>
            <a:r>
              <a:rPr lang="en-ZA" sz="3800" dirty="0"/>
              <a:t> </a:t>
            </a:r>
            <a:r>
              <a:rPr lang="en-ZA" sz="3800" dirty="0" err="1"/>
              <a:t>nie</a:t>
            </a:r>
            <a:r>
              <a:rPr lang="en-ZA" sz="3800" dirty="0"/>
              <a:t>, </a:t>
            </a:r>
            <a:r>
              <a:rPr lang="en-ZA" sz="3800" dirty="0" err="1"/>
              <a:t>almal</a:t>
            </a:r>
            <a:r>
              <a:rPr lang="en-ZA" sz="3800" dirty="0"/>
              <a:t> wat </a:t>
            </a:r>
            <a:r>
              <a:rPr lang="en-ZA" sz="3800" dirty="0" err="1"/>
              <a:t>dit</a:t>
            </a:r>
            <a:r>
              <a:rPr lang="en-ZA" sz="3800" dirty="0"/>
              <a:t> </a:t>
            </a:r>
            <a:r>
              <a:rPr lang="en-ZA" sz="3800" dirty="0" err="1"/>
              <a:t>sien</a:t>
            </a:r>
            <a:r>
              <a:rPr lang="en-ZA" sz="3800" dirty="0"/>
              <a:t>, </a:t>
            </a:r>
            <a:r>
              <a:rPr lang="en-ZA" sz="3800" dirty="0" err="1"/>
              <a:t>nie</a:t>
            </a:r>
            <a:r>
              <a:rPr lang="en-ZA" sz="3800" dirty="0"/>
              <a:t> </a:t>
            </a:r>
            <a:r>
              <a:rPr lang="en-ZA" sz="3800" dirty="0" err="1"/>
              <a:t>miskien</a:t>
            </a:r>
            <a:r>
              <a:rPr lang="en-ZA" sz="3800" dirty="0"/>
              <a:t> met </a:t>
            </a:r>
            <a:r>
              <a:rPr lang="en-ZA" sz="3800" dirty="0" err="1"/>
              <a:t>hom</a:t>
            </a:r>
            <a:r>
              <a:rPr lang="en-ZA" sz="3800" dirty="0"/>
              <a:t> </a:t>
            </a:r>
            <a:r>
              <a:rPr lang="en-ZA" sz="3800" dirty="0" err="1"/>
              <a:t>sal</a:t>
            </a:r>
            <a:r>
              <a:rPr lang="en-ZA" sz="3800" dirty="0"/>
              <a:t> begin spot </a:t>
            </a:r>
            <a:r>
              <a:rPr lang="en-ZA" sz="3800" dirty="0" err="1"/>
              <a:t>en</a:t>
            </a:r>
            <a:r>
              <a:rPr lang="en-ZA" sz="3800" dirty="0"/>
              <a:t> </a:t>
            </a:r>
            <a:r>
              <a:rPr lang="en-ZA" sz="3800" dirty="0" err="1"/>
              <a:t>sê</a:t>
            </a:r>
            <a:r>
              <a:rPr lang="en-ZA" sz="3800" dirty="0"/>
              <a:t>: </a:t>
            </a:r>
            <a:r>
              <a:rPr lang="en-ZA" sz="3800" dirty="0" err="1"/>
              <a:t>Hierdie</a:t>
            </a:r>
            <a:r>
              <a:rPr lang="en-ZA" sz="3800" dirty="0"/>
              <a:t> man het begin </a:t>
            </a:r>
            <a:r>
              <a:rPr lang="en-ZA" sz="3800" dirty="0" err="1"/>
              <a:t>bou</a:t>
            </a:r>
            <a:r>
              <a:rPr lang="en-ZA" sz="3800" dirty="0"/>
              <a:t> </a:t>
            </a:r>
            <a:r>
              <a:rPr lang="en-ZA" sz="3800" dirty="0" err="1"/>
              <a:t>en</a:t>
            </a:r>
            <a:r>
              <a:rPr lang="en-ZA" sz="3800" dirty="0"/>
              <a:t> </a:t>
            </a:r>
            <a:r>
              <a:rPr lang="en-ZA" sz="3800" dirty="0" err="1"/>
              <a:t>kon</a:t>
            </a:r>
            <a:r>
              <a:rPr lang="en-ZA" sz="3800" dirty="0"/>
              <a:t> </a:t>
            </a:r>
            <a:r>
              <a:rPr lang="en-ZA" sz="3800" dirty="0" err="1"/>
              <a:t>nie</a:t>
            </a:r>
            <a:r>
              <a:rPr lang="en-ZA" sz="3800" dirty="0"/>
              <a:t> </a:t>
            </a:r>
            <a:r>
              <a:rPr lang="en-ZA" sz="3800" dirty="0" err="1"/>
              <a:t>klaarkry</a:t>
            </a:r>
            <a:r>
              <a:rPr lang="en-ZA" sz="3800" dirty="0"/>
              <a:t> </a:t>
            </a:r>
            <a:r>
              <a:rPr lang="en-ZA" sz="3800" dirty="0" err="1"/>
              <a:t>nie</a:t>
            </a:r>
            <a:r>
              <a:rPr lang="en-ZA" sz="3800" dirty="0"/>
              <a:t>. Of </a:t>
            </a:r>
            <a:r>
              <a:rPr lang="en-ZA" sz="3800" dirty="0" err="1"/>
              <a:t>watter</a:t>
            </a:r>
            <a:r>
              <a:rPr lang="en-ZA" sz="3800" dirty="0"/>
              <a:t> </a:t>
            </a:r>
            <a:r>
              <a:rPr lang="en-ZA" sz="3800" dirty="0" err="1"/>
              <a:t>koning</a:t>
            </a:r>
            <a:r>
              <a:rPr lang="en-ZA" sz="3800" dirty="0"/>
              <a:t> wat </a:t>
            </a:r>
            <a:r>
              <a:rPr lang="en-ZA" sz="3800" dirty="0" err="1"/>
              <a:t>optrek</a:t>
            </a:r>
            <a:r>
              <a:rPr lang="en-ZA" sz="3800" dirty="0"/>
              <a:t> om teen </a:t>
            </a:r>
            <a:r>
              <a:rPr lang="en-ZA" sz="3800" dirty="0" err="1"/>
              <a:t>‘n</a:t>
            </a:r>
            <a:r>
              <a:rPr lang="en-ZA" sz="3800" dirty="0"/>
              <a:t> </a:t>
            </a:r>
            <a:r>
              <a:rPr lang="en-ZA" sz="3800" dirty="0" err="1"/>
              <a:t>ander</a:t>
            </a:r>
            <a:r>
              <a:rPr lang="en-ZA" sz="3800" dirty="0"/>
              <a:t> </a:t>
            </a:r>
            <a:r>
              <a:rPr lang="en-ZA" sz="3800" dirty="0" err="1"/>
              <a:t>koning</a:t>
            </a:r>
            <a:r>
              <a:rPr lang="en-ZA" sz="3800" dirty="0"/>
              <a:t> slag </a:t>
            </a:r>
            <a:r>
              <a:rPr lang="en-ZA" sz="3800" dirty="0" err="1"/>
              <a:t>te</a:t>
            </a:r>
            <a:r>
              <a:rPr lang="en-ZA" sz="3800" dirty="0"/>
              <a:t> </a:t>
            </a:r>
            <a:r>
              <a:rPr lang="en-ZA" sz="3800" dirty="0" err="1"/>
              <a:t>lewer</a:t>
            </a:r>
            <a:r>
              <a:rPr lang="en-ZA" sz="3800" dirty="0"/>
              <a:t> … </a:t>
            </a:r>
            <a:endParaRPr lang="en-US" altLang="en-US" sz="3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3AA313-2EC6-D146-BDAE-99C93A8B3BC3}"/>
              </a:ext>
            </a:extLst>
          </p:cNvPr>
          <p:cNvSpPr txBox="1">
            <a:spLocks noChangeArrowheads="1"/>
          </p:cNvSpPr>
          <p:nvPr/>
        </p:nvSpPr>
        <p:spPr>
          <a:xfrm>
            <a:off x="949411" y="166539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Jesus </a:t>
            </a:r>
            <a:r>
              <a:rPr kumimoji="0" lang="en-US" altLang="en-US" sz="4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Moedig</a:t>
            </a:r>
            <a:r>
              <a:rPr kumimoji="0" lang="en-US" altLang="en-US" sz="4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 </a:t>
            </a:r>
            <a:r>
              <a:rPr kumimoji="0" lang="en-US" altLang="en-US" sz="4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Beplanning</a:t>
            </a:r>
            <a:r>
              <a:rPr kumimoji="0" lang="en-US" altLang="en-US" sz="4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 </a:t>
            </a:r>
            <a:r>
              <a:rPr kumimoji="0" lang="en-US" altLang="en-US" sz="4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Aan</a:t>
            </a:r>
            <a:endParaRPr kumimoji="0" lang="en-US" alt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itannic Bold" panose="020B0903060703020204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0721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876" y="1562887"/>
            <a:ext cx="9181069" cy="4202342"/>
          </a:xfrm>
          <a:ln/>
        </p:spPr>
        <p:txBody>
          <a:bodyPr vert="horz" lIns="91440" tIns="45720" rIns="218588" bIns="45720" rtlCol="0"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en-US" sz="4400" dirty="0" err="1"/>
              <a:t>Behouding</a:t>
            </a:r>
            <a:r>
              <a:rPr lang="en-US" altLang="en-US" sz="4400" dirty="0"/>
              <a:t> van </a:t>
            </a:r>
            <a:r>
              <a:rPr lang="en-US" altLang="en-US" sz="4400" dirty="0" err="1"/>
              <a:t>personeel</a:t>
            </a:r>
            <a:r>
              <a:rPr lang="en-US" altLang="en-US" sz="4400" dirty="0"/>
              <a:t> is </a:t>
            </a:r>
            <a:r>
              <a:rPr lang="en-US" altLang="en-US" sz="4400" dirty="0" err="1"/>
              <a:t>dikwels</a:t>
            </a:r>
            <a:r>
              <a:rPr lang="en-US" altLang="en-US" sz="4400" dirty="0"/>
              <a:t> </a:t>
            </a:r>
            <a:r>
              <a:rPr lang="en-US" altLang="en-US" sz="4400" dirty="0" err="1"/>
              <a:t>‘n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byproduk</a:t>
            </a:r>
            <a:r>
              <a:rPr lang="en-US" altLang="en-US" sz="4400" dirty="0"/>
              <a:t> van </a:t>
            </a:r>
            <a:r>
              <a:rPr lang="en-US" altLang="en-US" sz="4400" dirty="0" err="1"/>
              <a:t>‘n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skool</a:t>
            </a:r>
            <a:r>
              <a:rPr lang="en-US" altLang="en-US" sz="4400" dirty="0"/>
              <a:t> wat </a:t>
            </a:r>
            <a:r>
              <a:rPr lang="en-US" altLang="en-US" sz="4400" dirty="0" err="1"/>
              <a:t>goed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bestuur</a:t>
            </a:r>
            <a:r>
              <a:rPr lang="en-US" altLang="en-US" sz="4400" dirty="0"/>
              <a:t> word, </a:t>
            </a:r>
            <a:r>
              <a:rPr lang="en-US" altLang="en-US" sz="4400" dirty="0" err="1"/>
              <a:t>en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tevrede</a:t>
            </a:r>
            <a:r>
              <a:rPr lang="en-US" altLang="en-US" sz="4400" dirty="0"/>
              <a:t> </a:t>
            </a:r>
            <a:r>
              <a:rPr lang="en-US" altLang="en-US" sz="4400" dirty="0" err="1"/>
              <a:t>onderwyser</a:t>
            </a:r>
            <a:r>
              <a:rPr lang="en-US" altLang="en-US" sz="4400" dirty="0"/>
              <a:t>. </a:t>
            </a:r>
            <a:r>
              <a:rPr lang="en-US" altLang="en-US" sz="4400" dirty="0" err="1"/>
              <a:t>Hierdie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doelstellings</a:t>
            </a:r>
            <a:r>
              <a:rPr lang="en-US" altLang="en-US" sz="4400" dirty="0"/>
              <a:t> </a:t>
            </a:r>
            <a:r>
              <a:rPr lang="en-US" altLang="en-US" sz="4400" dirty="0" err="1"/>
              <a:t>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bereik</a:t>
            </a:r>
            <a:r>
              <a:rPr lang="en-US" altLang="en-US" sz="4400" dirty="0"/>
              <a:t> word </a:t>
            </a:r>
            <a:r>
              <a:rPr lang="en-US" altLang="en-US" sz="4400" dirty="0" err="1"/>
              <a:t>deur</a:t>
            </a:r>
            <a:r>
              <a:rPr lang="en-US" altLang="en-US" sz="4400" dirty="0"/>
              <a:t>:</a:t>
            </a:r>
          </a:p>
          <a:p>
            <a:pPr marL="1208088" lvl="1" indent="-382588"/>
            <a:r>
              <a:rPr lang="en-US" altLang="en-US" sz="3200" dirty="0" err="1"/>
              <a:t>Prestasie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bestuurstelsels</a:t>
            </a:r>
            <a:endParaRPr lang="en-US" altLang="en-US" sz="3200" dirty="0"/>
          </a:p>
          <a:p>
            <a:pPr marL="1208088" lvl="1" indent="-382588"/>
            <a:r>
              <a:rPr lang="en-US" altLang="en-US" sz="3200" dirty="0" err="1"/>
              <a:t>Belonings</a:t>
            </a:r>
            <a:endParaRPr lang="en-US" altLang="en-US" sz="3200" dirty="0"/>
          </a:p>
          <a:p>
            <a:pPr marL="1208088" lvl="1" indent="-382588"/>
            <a:r>
              <a:rPr lang="en-US" altLang="en-US" sz="3200" dirty="0"/>
              <a:t>Die </a:t>
            </a:r>
            <a:r>
              <a:rPr lang="en-US" altLang="en-US" sz="3200" dirty="0" err="1"/>
              <a:t>kultuur</a:t>
            </a:r>
            <a:r>
              <a:rPr lang="en-US" altLang="en-US" sz="3200" dirty="0"/>
              <a:t> wat in </a:t>
            </a:r>
            <a:r>
              <a:rPr lang="en-US" altLang="en-US" sz="3200" dirty="0" err="1"/>
              <a:t>elke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skool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geskep</a:t>
            </a:r>
            <a:r>
              <a:rPr lang="en-US" altLang="en-US" sz="3200" dirty="0"/>
              <a:t> word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E855225-5839-6549-8EFB-EB5046CEB1AC}"/>
              </a:ext>
            </a:extLst>
          </p:cNvPr>
          <p:cNvSpPr txBox="1">
            <a:spLocks noChangeArrowheads="1"/>
          </p:cNvSpPr>
          <p:nvPr/>
        </p:nvSpPr>
        <p:spPr>
          <a:xfrm>
            <a:off x="850557" y="352765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Opvoeding: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525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8735" y="2044801"/>
            <a:ext cx="9181069" cy="2576627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0" indent="0">
              <a:buNone/>
            </a:pPr>
            <a:endParaRPr lang="en-US" altLang="en-US" sz="3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en-US" sz="3800" dirty="0"/>
              <a:t>NKSA </a:t>
            </a:r>
            <a:r>
              <a:rPr lang="en-US" altLang="en-US" sz="3800" dirty="0" err="1"/>
              <a:t>Koördineerder</a:t>
            </a:r>
            <a:r>
              <a:rPr lang="en-US" altLang="en-US" sz="3800" dirty="0"/>
              <a:t> </a:t>
            </a:r>
            <a:r>
              <a:rPr lang="en-US" altLang="en-US" sz="3800" dirty="0" err="1"/>
              <a:t>vir</a:t>
            </a:r>
            <a:r>
              <a:rPr lang="en-US" altLang="en-US" sz="3800" dirty="0"/>
              <a:t> </a:t>
            </a:r>
            <a:r>
              <a:rPr lang="en-US" altLang="en-US" sz="3800" dirty="0" err="1"/>
              <a:t>alle</a:t>
            </a:r>
            <a:r>
              <a:rPr lang="en-US" altLang="en-US" sz="3800" dirty="0"/>
              <a:t> </a:t>
            </a:r>
            <a:r>
              <a:rPr lang="en-US" altLang="en-US" sz="3800" dirty="0" err="1"/>
              <a:t>opvoeding</a:t>
            </a:r>
            <a:r>
              <a:rPr lang="en-US" altLang="en-US" sz="3800" dirty="0"/>
              <a:t> </a:t>
            </a:r>
            <a:r>
              <a:rPr lang="en-US" altLang="en-US" sz="3800" dirty="0" err="1"/>
              <a:t>doelstellings</a:t>
            </a:r>
            <a:r>
              <a:rPr lang="en-US" altLang="en-US" sz="3800" dirty="0"/>
              <a:t>: Judith </a:t>
            </a:r>
            <a:r>
              <a:rPr lang="en-US" altLang="en-US" sz="3800" dirty="0" err="1"/>
              <a:t>Hlanze</a:t>
            </a:r>
            <a:r>
              <a:rPr lang="en-US" altLang="en-US" sz="3800" dirty="0"/>
              <a:t>, </a:t>
            </a:r>
            <a:r>
              <a:rPr lang="en-US" altLang="en-US" sz="3800" dirty="0" err="1"/>
              <a:t>Opvoedkundige</a:t>
            </a:r>
            <a:r>
              <a:rPr lang="en-US" altLang="en-US" sz="3800" dirty="0"/>
              <a:t> </a:t>
            </a:r>
            <a:r>
              <a:rPr lang="en-US" altLang="en-US" sz="3800" dirty="0" err="1"/>
              <a:t>Direkteur</a:t>
            </a:r>
            <a:endParaRPr lang="en-US" altLang="en-US" sz="38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E855225-5839-6549-8EFB-EB5046CEB1AC}"/>
              </a:ext>
            </a:extLst>
          </p:cNvPr>
          <p:cNvSpPr txBox="1">
            <a:spLocks noChangeArrowheads="1"/>
          </p:cNvSpPr>
          <p:nvPr/>
        </p:nvSpPr>
        <p:spPr>
          <a:xfrm>
            <a:off x="850557" y="352765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Opvoeding: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5833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3475" y="1541522"/>
            <a:ext cx="10030325" cy="3949189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4465" indent="0" algn="ctr">
              <a:buNone/>
            </a:pPr>
            <a:r>
              <a:rPr lang="en-ZA" altLang="en-US" sz="4400" dirty="0"/>
              <a:t>Die NKSA </a:t>
            </a:r>
            <a:r>
              <a:rPr lang="en-ZA" altLang="en-US" sz="4400" dirty="0" err="1"/>
              <a:t>glo</a:t>
            </a:r>
            <a:r>
              <a:rPr lang="en-ZA" altLang="en-US" sz="4400" dirty="0"/>
              <a:t> </a:t>
            </a:r>
            <a:r>
              <a:rPr lang="en-ZA" altLang="en-US" sz="4400" dirty="0" err="1"/>
              <a:t>daarin</a:t>
            </a:r>
            <a:r>
              <a:rPr lang="en-ZA" altLang="en-US" sz="4400" dirty="0"/>
              <a:t> om </a:t>
            </a:r>
            <a:r>
              <a:rPr lang="en-ZA" altLang="en-US" sz="4400" dirty="0" err="1"/>
              <a:t>tegnologie</a:t>
            </a:r>
            <a:r>
              <a:rPr lang="en-ZA" altLang="en-US" sz="4400" dirty="0"/>
              <a:t> </a:t>
            </a:r>
            <a:r>
              <a:rPr lang="en-ZA" altLang="en-US" sz="4400" dirty="0" err="1"/>
              <a:t>te</a:t>
            </a:r>
            <a:r>
              <a:rPr lang="en-ZA" altLang="en-US" sz="4400" dirty="0"/>
              <a:t> </a:t>
            </a:r>
            <a:r>
              <a:rPr lang="en-ZA" altLang="en-US" sz="4400" dirty="0" err="1"/>
              <a:t>benut</a:t>
            </a:r>
            <a:r>
              <a:rPr lang="en-ZA" altLang="en-US" sz="4400" dirty="0"/>
              <a:t> in </a:t>
            </a:r>
            <a:r>
              <a:rPr lang="en-ZA" altLang="en-US" sz="4400" dirty="0" err="1"/>
              <a:t>ooreenstemming</a:t>
            </a:r>
            <a:r>
              <a:rPr lang="en-ZA" altLang="en-US" sz="4400" dirty="0"/>
              <a:t> met </a:t>
            </a:r>
            <a:r>
              <a:rPr lang="en-ZA" altLang="en-US" sz="4400" dirty="0" err="1"/>
              <a:t>verskuiwings</a:t>
            </a:r>
            <a:r>
              <a:rPr lang="en-ZA" altLang="en-US" sz="4400" dirty="0"/>
              <a:t> in die </a:t>
            </a:r>
            <a:r>
              <a:rPr lang="en-ZA" altLang="en-US" sz="4400" dirty="0" err="1"/>
              <a:t>samelewing</a:t>
            </a:r>
            <a:r>
              <a:rPr lang="en-ZA" altLang="en-US" sz="4400" dirty="0"/>
              <a:t>, </a:t>
            </a:r>
            <a:r>
              <a:rPr lang="en-ZA" altLang="en-US" sz="4400" dirty="0" err="1"/>
              <a:t>vir</a:t>
            </a:r>
            <a:r>
              <a:rPr lang="en-ZA" altLang="en-US" sz="4400" dirty="0"/>
              <a:t> </a:t>
            </a:r>
            <a:r>
              <a:rPr lang="en-ZA" altLang="en-US" sz="4400" dirty="0" err="1"/>
              <a:t>doeltreffendheid</a:t>
            </a:r>
            <a:r>
              <a:rPr lang="en-ZA" altLang="en-US" sz="4400" dirty="0"/>
              <a:t>, </a:t>
            </a:r>
            <a:r>
              <a:rPr lang="en-ZA" altLang="en-US" sz="4400" dirty="0" err="1"/>
              <a:t>doelmatigheid</a:t>
            </a:r>
            <a:r>
              <a:rPr lang="en-ZA" altLang="en-US" sz="4400" dirty="0"/>
              <a:t>, </a:t>
            </a:r>
            <a:r>
              <a:rPr lang="en-ZA" altLang="en-US" sz="4400" dirty="0" err="1"/>
              <a:t>kostebesparing</a:t>
            </a:r>
            <a:r>
              <a:rPr lang="en-ZA" altLang="en-US" sz="4400" dirty="0"/>
              <a:t>, </a:t>
            </a:r>
            <a:r>
              <a:rPr lang="en-ZA" altLang="en-US" sz="4400" dirty="0" err="1"/>
              <a:t>beter</a:t>
            </a:r>
            <a:r>
              <a:rPr lang="en-ZA" altLang="en-US" sz="4400" dirty="0"/>
              <a:t> </a:t>
            </a:r>
            <a:r>
              <a:rPr lang="en-ZA" altLang="en-US" sz="4400" dirty="0" err="1"/>
              <a:t>diens</a:t>
            </a:r>
            <a:r>
              <a:rPr lang="en-ZA" altLang="en-US" sz="4400" dirty="0"/>
              <a:t>, </a:t>
            </a:r>
            <a:r>
              <a:rPr lang="en-ZA" altLang="en-US" sz="4400" dirty="0" err="1"/>
              <a:t>behouding</a:t>
            </a:r>
            <a:r>
              <a:rPr lang="en-ZA" altLang="en-US" sz="4400" dirty="0"/>
              <a:t> van </a:t>
            </a:r>
            <a:r>
              <a:rPr lang="en-ZA" altLang="en-US" sz="4400" dirty="0" err="1"/>
              <a:t>korporatiewe</a:t>
            </a:r>
            <a:r>
              <a:rPr lang="en-ZA" altLang="en-US" sz="4400" dirty="0"/>
              <a:t> </a:t>
            </a:r>
            <a:r>
              <a:rPr lang="en-ZA" altLang="en-US" sz="4400" dirty="0" err="1"/>
              <a:t>intelligensie</a:t>
            </a:r>
            <a:r>
              <a:rPr lang="en-ZA" altLang="en-US" sz="4400" dirty="0"/>
              <a:t>, ens. – </a:t>
            </a:r>
            <a:r>
              <a:rPr lang="en-ZA" altLang="en-US" sz="4400" dirty="0" err="1"/>
              <a:t>alles</a:t>
            </a:r>
            <a:r>
              <a:rPr lang="en-ZA" altLang="en-US" sz="4400" dirty="0"/>
              <a:t> </a:t>
            </a:r>
            <a:r>
              <a:rPr lang="en-ZA" altLang="en-US" sz="4400" dirty="0" err="1"/>
              <a:t>vir</a:t>
            </a:r>
            <a:r>
              <a:rPr lang="en-ZA" altLang="en-US" sz="4400" dirty="0"/>
              <a:t> die </a:t>
            </a:r>
            <a:r>
              <a:rPr lang="en-ZA" altLang="en-US" sz="4400" dirty="0" err="1"/>
              <a:t>doel</a:t>
            </a:r>
            <a:r>
              <a:rPr lang="en-ZA" altLang="en-US" sz="4400" dirty="0"/>
              <a:t> om sending </a:t>
            </a:r>
            <a:r>
              <a:rPr lang="en-ZA" altLang="en-US" sz="4400" dirty="0" err="1"/>
              <a:t>te</a:t>
            </a:r>
            <a:r>
              <a:rPr lang="en-ZA" altLang="en-US" sz="4400" dirty="0"/>
              <a:t> </a:t>
            </a:r>
            <a:r>
              <a:rPr lang="en-ZA" altLang="en-US" sz="4400" dirty="0" err="1"/>
              <a:t>versterk</a:t>
            </a:r>
            <a:r>
              <a:rPr lang="en-ZA" altLang="en-US" sz="4400" dirty="0"/>
              <a:t>.  </a:t>
            </a:r>
            <a:endParaRPr lang="en-US" altLang="en-US" sz="44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BF0A5B3-8613-5247-ADC9-D6F9CB40124C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62526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Area 3: Digitalisering</a:t>
            </a:r>
          </a:p>
        </p:txBody>
      </p:sp>
    </p:spTree>
    <p:extLst>
      <p:ext uri="{BB962C8B-B14F-4D97-AF65-F5344CB8AC3E}">
        <p14:creationId xmlns:p14="http://schemas.microsoft.com/office/powerpoint/2010/main" val="3446500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300" dirty="0">
                <a:latin typeface="Britannic Bold" panose="020B0903060703020204" pitchFamily="34" charset="77"/>
              </a:rPr>
              <a:t>Digitalisering: </a:t>
            </a:r>
            <a:r>
              <a:rPr lang="en-US" altLang="en-US" sz="4300" dirty="0" err="1">
                <a:latin typeface="Britannic Bold" panose="020B0903060703020204" pitchFamily="34" charset="77"/>
              </a:rPr>
              <a:t>Elemente</a:t>
            </a:r>
            <a:endParaRPr lang="en-US" altLang="en-US" sz="43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095" y="1707559"/>
            <a:ext cx="9938084" cy="4556756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493713" indent="-400050"/>
            <a:r>
              <a:rPr lang="en-ZA" sz="3800" b="1" dirty="0" err="1"/>
              <a:t>Ekstern</a:t>
            </a:r>
            <a:r>
              <a:rPr lang="en-ZA" sz="3800" dirty="0"/>
              <a:t>: </a:t>
            </a:r>
            <a:r>
              <a:rPr lang="en-ZA" sz="3800" dirty="0" err="1"/>
              <a:t>kommunikasie</a:t>
            </a:r>
            <a:r>
              <a:rPr lang="en-ZA" sz="3800" dirty="0"/>
              <a:t> met </a:t>
            </a:r>
            <a:r>
              <a:rPr lang="en-ZA" sz="3800" dirty="0" err="1"/>
              <a:t>sleutel</a:t>
            </a:r>
            <a:r>
              <a:rPr lang="en-ZA" sz="3800" dirty="0"/>
              <a:t> </a:t>
            </a:r>
            <a:r>
              <a:rPr lang="en-ZA" sz="3800" dirty="0" err="1"/>
              <a:t>aandeelhouers</a:t>
            </a:r>
            <a:r>
              <a:rPr lang="en-ZA" sz="3800" dirty="0"/>
              <a:t>, </a:t>
            </a:r>
            <a:r>
              <a:rPr lang="en-ZA" sz="3800" dirty="0" err="1"/>
              <a:t>deur</a:t>
            </a:r>
            <a:r>
              <a:rPr lang="en-ZA" sz="3800" dirty="0"/>
              <a:t> </a:t>
            </a:r>
            <a:r>
              <a:rPr lang="en-ZA" sz="3800" dirty="0" err="1"/>
              <a:t>voorsiening</a:t>
            </a:r>
            <a:r>
              <a:rPr lang="en-ZA" sz="3800" dirty="0"/>
              <a:t> van </a:t>
            </a:r>
            <a:r>
              <a:rPr lang="en-ZA" sz="3800" dirty="0" err="1"/>
              <a:t>digitale</a:t>
            </a:r>
            <a:r>
              <a:rPr lang="en-ZA" sz="3800" dirty="0"/>
              <a:t> </a:t>
            </a:r>
            <a:r>
              <a:rPr lang="en-ZA" sz="3800" dirty="0" err="1"/>
              <a:t>oplossings</a:t>
            </a:r>
            <a:r>
              <a:rPr lang="en-ZA" sz="3800" dirty="0"/>
              <a:t>, </a:t>
            </a:r>
            <a:r>
              <a:rPr lang="en-ZA" sz="3800" dirty="0" err="1"/>
              <a:t>vir</a:t>
            </a:r>
            <a:r>
              <a:rPr lang="en-ZA" sz="3800" dirty="0"/>
              <a:t> </a:t>
            </a:r>
            <a:r>
              <a:rPr lang="en-ZA" sz="3800" dirty="0" err="1"/>
              <a:t>versterking</a:t>
            </a:r>
            <a:r>
              <a:rPr lang="en-ZA" sz="3800" dirty="0"/>
              <a:t> van </a:t>
            </a:r>
            <a:r>
              <a:rPr lang="en-ZA" sz="3800" dirty="0" err="1"/>
              <a:t>dissipelskap</a:t>
            </a:r>
            <a:r>
              <a:rPr lang="en-ZA" sz="3800" dirty="0"/>
              <a:t> </a:t>
            </a:r>
            <a:r>
              <a:rPr lang="en-ZA" sz="3800" dirty="0" err="1"/>
              <a:t>en</a:t>
            </a:r>
            <a:r>
              <a:rPr lang="en-ZA" sz="3800" dirty="0"/>
              <a:t> sending.</a:t>
            </a:r>
          </a:p>
          <a:p>
            <a:pPr marL="493713" indent="-400050"/>
            <a:endParaRPr lang="en-ZA" sz="3800" dirty="0"/>
          </a:p>
          <a:p>
            <a:pPr marL="493713" indent="-400050"/>
            <a:r>
              <a:rPr lang="en-ZA" sz="3800" b="1" dirty="0"/>
              <a:t>Intern: </a:t>
            </a:r>
            <a:r>
              <a:rPr lang="en-ZA" sz="3800" dirty="0" err="1"/>
              <a:t>beter</a:t>
            </a:r>
            <a:r>
              <a:rPr lang="en-ZA" sz="3800" dirty="0"/>
              <a:t> </a:t>
            </a:r>
            <a:r>
              <a:rPr lang="en-ZA" sz="3800" dirty="0" err="1"/>
              <a:t>werksvloei</a:t>
            </a:r>
            <a:r>
              <a:rPr lang="en-ZA" sz="3800" dirty="0"/>
              <a:t>, </a:t>
            </a:r>
            <a:r>
              <a:rPr lang="en-ZA" sz="3800" dirty="0" err="1"/>
              <a:t>rapportering</a:t>
            </a:r>
            <a:r>
              <a:rPr lang="en-ZA" sz="3800" dirty="0"/>
              <a:t>, </a:t>
            </a:r>
            <a:r>
              <a:rPr lang="en-ZA" sz="3800" dirty="0" err="1"/>
              <a:t>vereenvoudiging</a:t>
            </a:r>
            <a:r>
              <a:rPr lang="en-ZA" sz="3800" dirty="0"/>
              <a:t> van </a:t>
            </a:r>
            <a:r>
              <a:rPr lang="en-ZA" sz="3800" dirty="0" err="1"/>
              <a:t>vergaderings</a:t>
            </a:r>
            <a:r>
              <a:rPr lang="en-ZA" sz="3800" dirty="0"/>
              <a:t>, </a:t>
            </a:r>
            <a:r>
              <a:rPr lang="en-ZA" sz="3800" dirty="0" err="1"/>
              <a:t>doeltreffende</a:t>
            </a:r>
            <a:r>
              <a:rPr lang="en-ZA" sz="3800" dirty="0"/>
              <a:t> </a:t>
            </a:r>
            <a:r>
              <a:rPr lang="en-ZA" sz="3800" dirty="0" err="1"/>
              <a:t>bestuurstelsels</a:t>
            </a:r>
            <a:r>
              <a:rPr lang="en-ZA" sz="3800" dirty="0"/>
              <a:t> </a:t>
            </a:r>
            <a:r>
              <a:rPr lang="en-ZA" sz="3800" dirty="0" err="1"/>
              <a:t>ens.</a:t>
            </a:r>
            <a:endParaRPr lang="en-ZA" sz="3800" dirty="0"/>
          </a:p>
        </p:txBody>
      </p:sp>
    </p:spTree>
    <p:extLst>
      <p:ext uri="{BB962C8B-B14F-4D97-AF65-F5344CB8AC3E}">
        <p14:creationId xmlns:p14="http://schemas.microsoft.com/office/powerpoint/2010/main" val="37256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0747"/>
            <a:ext cx="10515600" cy="1325563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300" dirty="0">
                <a:latin typeface="Britannic Bold" panose="020B0903060703020204" pitchFamily="34" charset="77"/>
              </a:rPr>
              <a:t>Digitalisering: </a:t>
            </a:r>
            <a:r>
              <a:rPr lang="en-US" altLang="en-US" sz="4300" dirty="0" err="1">
                <a:latin typeface="Britannic Bold" panose="020B0903060703020204" pitchFamily="34" charset="77"/>
              </a:rPr>
              <a:t>Doelstellings</a:t>
            </a:r>
            <a:r>
              <a:rPr lang="en-US" altLang="en-US" sz="4300" dirty="0">
                <a:latin typeface="Britannic Bold" panose="020B0903060703020204" pitchFamily="34" charset="77"/>
              </a:rPr>
              <a:t> 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2232" y="1502532"/>
            <a:ext cx="9023683" cy="4826078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ZA" sz="3400" dirty="0"/>
              <a:t>Om ‘n </a:t>
            </a:r>
            <a:r>
              <a:rPr lang="en-ZA" sz="3400" dirty="0" err="1"/>
              <a:t>Digitalisasie</a:t>
            </a:r>
            <a:r>
              <a:rPr lang="en-ZA" sz="3400" dirty="0"/>
              <a:t> </a:t>
            </a:r>
            <a:r>
              <a:rPr lang="en-ZA" sz="3400" dirty="0" err="1"/>
              <a:t>Bestuurder</a:t>
            </a:r>
            <a:r>
              <a:rPr lang="en-ZA" sz="3400" dirty="0"/>
              <a:t> in </a:t>
            </a:r>
            <a:r>
              <a:rPr lang="en-ZA" sz="3400" dirty="0" err="1"/>
              <a:t>plek</a:t>
            </a:r>
            <a:r>
              <a:rPr lang="en-ZA" sz="3400" dirty="0"/>
              <a:t> </a:t>
            </a:r>
            <a:r>
              <a:rPr lang="en-ZA" sz="3400" dirty="0" err="1"/>
              <a:t>te</a:t>
            </a:r>
            <a:r>
              <a:rPr lang="en-ZA" sz="3400" dirty="0"/>
              <a:t> </a:t>
            </a:r>
            <a:r>
              <a:rPr lang="en-ZA" sz="3400" dirty="0" err="1"/>
              <a:t>hê</a:t>
            </a:r>
            <a:r>
              <a:rPr lang="en-ZA" sz="3400" dirty="0"/>
              <a:t> teen </a:t>
            </a:r>
            <a:r>
              <a:rPr lang="en-ZA" sz="3400" dirty="0" err="1"/>
              <a:t>Maart</a:t>
            </a:r>
            <a:r>
              <a:rPr lang="en-ZA" sz="3400" dirty="0"/>
              <a:t> 2021 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ZA" sz="3400" dirty="0"/>
              <a:t>Skep ‘n </a:t>
            </a:r>
            <a:r>
              <a:rPr lang="en-ZA" sz="3400" dirty="0" err="1"/>
              <a:t>gesentraliseerde</a:t>
            </a:r>
            <a:r>
              <a:rPr lang="en-ZA" sz="3400" dirty="0"/>
              <a:t> </a:t>
            </a:r>
            <a:r>
              <a:rPr lang="en-ZA" sz="3400" dirty="0" err="1"/>
              <a:t>middelpunt</a:t>
            </a:r>
            <a:r>
              <a:rPr lang="en-ZA" sz="3400" dirty="0"/>
              <a:t> </a:t>
            </a:r>
            <a:r>
              <a:rPr lang="en-ZA" sz="3400" dirty="0" err="1"/>
              <a:t>vir</a:t>
            </a:r>
            <a:r>
              <a:rPr lang="en-ZA" sz="3400" dirty="0"/>
              <a:t> </a:t>
            </a:r>
            <a:r>
              <a:rPr lang="en-ZA" sz="3400" dirty="0" err="1"/>
              <a:t>weeklikse</a:t>
            </a:r>
            <a:r>
              <a:rPr lang="en-ZA" sz="3400" dirty="0"/>
              <a:t> </a:t>
            </a:r>
            <a:r>
              <a:rPr lang="en-ZA" sz="3400" dirty="0" err="1"/>
              <a:t>aanbiddingsdienste</a:t>
            </a:r>
            <a:r>
              <a:rPr lang="en-ZA" sz="3400" dirty="0"/>
              <a:t> teen Junie 2021.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ZA" sz="3400" dirty="0" err="1"/>
              <a:t>Digitaliseer</a:t>
            </a:r>
            <a:r>
              <a:rPr lang="en-ZA" sz="3400" dirty="0"/>
              <a:t> alle NKSA </a:t>
            </a:r>
            <a:r>
              <a:rPr lang="en-ZA" sz="3400" dirty="0" err="1"/>
              <a:t>departemente</a:t>
            </a:r>
            <a:r>
              <a:rPr lang="en-ZA" sz="3400" dirty="0"/>
              <a:t> </a:t>
            </a:r>
            <a:r>
              <a:rPr lang="en-ZA" sz="3400" dirty="0" err="1"/>
              <a:t>en</a:t>
            </a:r>
            <a:r>
              <a:rPr lang="en-ZA" sz="3400" dirty="0"/>
              <a:t> </a:t>
            </a:r>
            <a:r>
              <a:rPr lang="en-ZA" sz="3400" dirty="0" err="1"/>
              <a:t>entiteite</a:t>
            </a:r>
            <a:r>
              <a:rPr lang="en-ZA" sz="3400" dirty="0"/>
              <a:t> teen </a:t>
            </a:r>
            <a:r>
              <a:rPr lang="en-ZA" sz="3400" dirty="0" err="1"/>
              <a:t>Desember</a:t>
            </a:r>
            <a:r>
              <a:rPr lang="en-ZA" sz="3400" dirty="0"/>
              <a:t> 2021 	</a:t>
            </a:r>
            <a:r>
              <a:rPr lang="en-ZA" dirty="0"/>
              <a:t>			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lvl="0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571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8735" y="2044801"/>
            <a:ext cx="9181069" cy="2576627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0" indent="0" algn="ctr">
              <a:buNone/>
            </a:pPr>
            <a:endParaRPr lang="en-US" altLang="en-US" sz="3800" dirty="0"/>
          </a:p>
          <a:p>
            <a:pPr marL="0" indent="0" algn="ctr">
              <a:buNone/>
            </a:pPr>
            <a:r>
              <a:rPr lang="en-US" sz="4000" dirty="0"/>
              <a:t>NKSA </a:t>
            </a:r>
            <a:r>
              <a:rPr lang="en-US" sz="4000" dirty="0" err="1"/>
              <a:t>Koördineerder</a:t>
            </a:r>
            <a:r>
              <a:rPr lang="en-US" sz="4000" dirty="0"/>
              <a:t> </a:t>
            </a:r>
            <a:r>
              <a:rPr lang="en-US" sz="4000" dirty="0" err="1"/>
              <a:t>vir</a:t>
            </a:r>
            <a:r>
              <a:rPr lang="en-US" sz="4000" dirty="0"/>
              <a:t> </a:t>
            </a:r>
            <a:r>
              <a:rPr lang="en-US" sz="4000" dirty="0" err="1"/>
              <a:t>Digitalisering</a:t>
            </a:r>
            <a:r>
              <a:rPr lang="en-US" sz="4000" dirty="0"/>
              <a:t> </a:t>
            </a:r>
            <a:r>
              <a:rPr lang="en-US" sz="4000" dirty="0" err="1"/>
              <a:t>Doelstellings</a:t>
            </a:r>
            <a:r>
              <a:rPr lang="en-US" sz="4000" dirty="0"/>
              <a:t>: Brian Stepanek, SAU IT </a:t>
            </a:r>
            <a:r>
              <a:rPr lang="en-US" sz="4000" dirty="0" err="1"/>
              <a:t>Direkteur</a:t>
            </a:r>
            <a:endParaRPr lang="en-ZA" sz="4000" dirty="0"/>
          </a:p>
          <a:p>
            <a:pPr marL="0" indent="0" algn="ctr">
              <a:buNone/>
            </a:pPr>
            <a:endParaRPr lang="en-US" altLang="en-US" sz="38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E855225-5839-6549-8EFB-EB5046CEB1AC}"/>
              </a:ext>
            </a:extLst>
          </p:cNvPr>
          <p:cNvSpPr txBox="1">
            <a:spLocks noChangeArrowheads="1"/>
          </p:cNvSpPr>
          <p:nvPr/>
        </p:nvSpPr>
        <p:spPr>
          <a:xfrm>
            <a:off x="850557" y="352765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Digitalisering: </a:t>
            </a:r>
            <a:r>
              <a:rPr lang="en-US" altLang="en-US" sz="4800" dirty="0" err="1">
                <a:latin typeface="Britannic Bold" panose="020B0903060703020204" pitchFamily="34" charset="77"/>
              </a:rPr>
              <a:t>Doelstellings</a:t>
            </a:r>
            <a:r>
              <a:rPr lang="en-US" altLang="en-US" sz="4800" dirty="0">
                <a:latin typeface="Britannic Bold" panose="020B09030607030202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8517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8735" y="1876926"/>
            <a:ext cx="9300277" cy="3681192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800" b="1" dirty="0"/>
              <a:t>Elke </a:t>
            </a:r>
            <a:r>
              <a:rPr lang="en-US" sz="3800" b="1" dirty="0" err="1"/>
              <a:t>kerk</a:t>
            </a:r>
            <a:r>
              <a:rPr lang="en-US" sz="3800" b="1" dirty="0"/>
              <a:t> </a:t>
            </a:r>
            <a:r>
              <a:rPr lang="en-US" sz="3800" b="1" dirty="0" err="1"/>
              <a:t>behoort</a:t>
            </a:r>
            <a:r>
              <a:rPr lang="en-US" sz="3800" b="1" dirty="0"/>
              <a:t> ‘n ‘</a:t>
            </a:r>
            <a:r>
              <a:rPr lang="en-US" sz="3800" b="1" dirty="0" err="1"/>
              <a:t>gebedstrategie</a:t>
            </a:r>
            <a:r>
              <a:rPr lang="en-US" sz="3800" b="1" dirty="0"/>
              <a:t>’ </a:t>
            </a:r>
            <a:r>
              <a:rPr lang="en-US" sz="3800" b="1" dirty="0" err="1"/>
              <a:t>uiteen</a:t>
            </a:r>
            <a:r>
              <a:rPr lang="en-US" sz="3800" b="1" dirty="0"/>
              <a:t> </a:t>
            </a:r>
            <a:r>
              <a:rPr lang="en-US" sz="3800" b="1" dirty="0" err="1"/>
              <a:t>te</a:t>
            </a:r>
            <a:r>
              <a:rPr lang="en-US" sz="3800" b="1" dirty="0"/>
              <a:t> sit as </a:t>
            </a:r>
            <a:r>
              <a:rPr lang="en-US" sz="3800" b="1" dirty="0" err="1"/>
              <a:t>deel</a:t>
            </a:r>
            <a:r>
              <a:rPr lang="en-US" sz="3800" b="1" dirty="0"/>
              <a:t> van </a:t>
            </a:r>
            <a:r>
              <a:rPr lang="en-US" sz="3800" b="1" dirty="0" err="1"/>
              <a:t>hulle</a:t>
            </a:r>
            <a:r>
              <a:rPr lang="en-US" sz="3800" b="1" dirty="0"/>
              <a:t> </a:t>
            </a:r>
            <a:r>
              <a:rPr lang="en-US" sz="3800" b="1" dirty="0" err="1"/>
              <a:t>strategiese</a:t>
            </a:r>
            <a:r>
              <a:rPr lang="en-US" sz="3800" b="1" dirty="0"/>
              <a:t> plan </a:t>
            </a:r>
            <a:r>
              <a:rPr lang="en-US" sz="3800" b="1" dirty="0" err="1"/>
              <a:t>implementering</a:t>
            </a:r>
            <a:r>
              <a:rPr lang="en-US" sz="3800" b="1" dirty="0"/>
              <a:t>. Sonder </a:t>
            </a:r>
            <a:r>
              <a:rPr lang="en-US" sz="3800" b="1" dirty="0" err="1"/>
              <a:t>ernstige</a:t>
            </a:r>
            <a:r>
              <a:rPr lang="en-US" sz="3800" b="1" dirty="0"/>
              <a:t> </a:t>
            </a:r>
            <a:r>
              <a:rPr lang="en-US" sz="3800" b="1" dirty="0" err="1"/>
              <a:t>en</a:t>
            </a:r>
            <a:r>
              <a:rPr lang="en-US" sz="3800" b="1" dirty="0"/>
              <a:t> </a:t>
            </a:r>
            <a:r>
              <a:rPr lang="en-US" sz="3800" b="1" dirty="0" err="1"/>
              <a:t>doelgerigte</a:t>
            </a:r>
            <a:r>
              <a:rPr lang="en-US" sz="3800" b="1" dirty="0"/>
              <a:t> </a:t>
            </a:r>
            <a:r>
              <a:rPr lang="en-US" sz="3800" b="1" dirty="0" err="1"/>
              <a:t>gebed</a:t>
            </a:r>
            <a:r>
              <a:rPr lang="en-US" sz="3800" b="1" dirty="0"/>
              <a:t>, </a:t>
            </a:r>
            <a:r>
              <a:rPr lang="en-US" sz="3800" b="1" dirty="0" err="1"/>
              <a:t>sal</a:t>
            </a:r>
            <a:r>
              <a:rPr lang="en-US" sz="3800" b="1" dirty="0"/>
              <a:t> al </a:t>
            </a:r>
            <a:r>
              <a:rPr lang="en-US" sz="3800" b="1" dirty="0" err="1"/>
              <a:t>ons</a:t>
            </a:r>
            <a:r>
              <a:rPr lang="en-US" sz="3800" b="1" dirty="0"/>
              <a:t> </a:t>
            </a:r>
            <a:r>
              <a:rPr lang="en-US" sz="3800" b="1" dirty="0" err="1"/>
              <a:t>poging</a:t>
            </a:r>
            <a:r>
              <a:rPr lang="en-US" sz="3800" b="1" dirty="0"/>
              <a:t> om </a:t>
            </a:r>
            <a:r>
              <a:rPr lang="en-US" sz="3800" b="1" dirty="0" err="1"/>
              <a:t>te</a:t>
            </a:r>
            <a:r>
              <a:rPr lang="en-US" sz="3800" b="1" dirty="0"/>
              <a:t> </a:t>
            </a:r>
            <a:r>
              <a:rPr lang="en-US" sz="3800" b="1" dirty="0" err="1"/>
              <a:t>probeer</a:t>
            </a:r>
            <a:r>
              <a:rPr lang="en-US" sz="3800" b="1" dirty="0"/>
              <a:t> om </a:t>
            </a:r>
            <a:r>
              <a:rPr lang="en-US" sz="3800" b="1" dirty="0" err="1"/>
              <a:t>ons</a:t>
            </a:r>
            <a:r>
              <a:rPr lang="en-US" sz="3800" b="1" dirty="0"/>
              <a:t> </a:t>
            </a:r>
            <a:r>
              <a:rPr lang="en-US" sz="3800" b="1" dirty="0" err="1"/>
              <a:t>strategiese</a:t>
            </a:r>
            <a:r>
              <a:rPr lang="en-US" sz="3800" b="1" dirty="0"/>
              <a:t> </a:t>
            </a:r>
            <a:r>
              <a:rPr lang="en-US" sz="3800" b="1" dirty="0" err="1"/>
              <a:t>doelstellings</a:t>
            </a:r>
            <a:r>
              <a:rPr lang="en-US" sz="3800" b="1" dirty="0"/>
              <a:t> </a:t>
            </a:r>
            <a:r>
              <a:rPr lang="en-US" sz="3800" b="1" dirty="0" err="1"/>
              <a:t>te</a:t>
            </a:r>
            <a:r>
              <a:rPr lang="en-US" sz="3800" b="1" dirty="0"/>
              <a:t> </a:t>
            </a:r>
            <a:r>
              <a:rPr lang="en-US" sz="3800" b="1" dirty="0" err="1"/>
              <a:t>bereik</a:t>
            </a:r>
            <a:r>
              <a:rPr lang="en-US" sz="3800" b="1" dirty="0"/>
              <a:t>, MIN of GEEN </a:t>
            </a:r>
            <a:r>
              <a:rPr lang="en-US" sz="3800" b="1" dirty="0" err="1"/>
              <a:t>resultate</a:t>
            </a:r>
            <a:r>
              <a:rPr lang="en-US" sz="3800" b="1" dirty="0"/>
              <a:t> </a:t>
            </a:r>
            <a:r>
              <a:rPr lang="en-US" sz="3800" b="1" dirty="0" err="1"/>
              <a:t>lewer</a:t>
            </a:r>
            <a:r>
              <a:rPr lang="en-US" sz="3800" b="1" dirty="0"/>
              <a:t>.  </a:t>
            </a:r>
            <a:endParaRPr lang="en-ZA" sz="3800" b="1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E855225-5839-6549-8EFB-EB5046CEB1AC}"/>
              </a:ext>
            </a:extLst>
          </p:cNvPr>
          <p:cNvSpPr txBox="1">
            <a:spLocks noChangeArrowheads="1"/>
          </p:cNvSpPr>
          <p:nvPr/>
        </p:nvSpPr>
        <p:spPr>
          <a:xfrm>
            <a:off x="850557" y="352765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Kritiese Nota</a:t>
            </a:r>
          </a:p>
        </p:txBody>
      </p:sp>
    </p:spTree>
    <p:extLst>
      <p:ext uri="{BB962C8B-B14F-4D97-AF65-F5344CB8AC3E}">
        <p14:creationId xmlns:p14="http://schemas.microsoft.com/office/powerpoint/2010/main" val="9360357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581" y="1105397"/>
            <a:ext cx="8233172" cy="5413326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0" indent="0" algn="ctr">
              <a:buNone/>
            </a:pPr>
            <a:r>
              <a:rPr lang="en-ZA" sz="4400" dirty="0" err="1"/>
              <a:t>Vir</a:t>
            </a:r>
            <a:r>
              <a:rPr lang="en-ZA" sz="4400" dirty="0"/>
              <a:t> </a:t>
            </a:r>
            <a:r>
              <a:rPr lang="en-ZA" sz="4400" dirty="0" err="1"/>
              <a:t>meer</a:t>
            </a:r>
            <a:r>
              <a:rPr lang="en-ZA" sz="4400" dirty="0"/>
              <a:t> </a:t>
            </a:r>
            <a:r>
              <a:rPr lang="en-ZA" sz="4400" dirty="0" err="1"/>
              <a:t>inligting</a:t>
            </a:r>
            <a:r>
              <a:rPr lang="en-ZA" sz="4400" dirty="0"/>
              <a:t>, </a:t>
            </a:r>
            <a:r>
              <a:rPr lang="en-ZA" sz="4400" dirty="0" err="1"/>
              <a:t>kontak</a:t>
            </a:r>
            <a:r>
              <a:rPr lang="en-ZA" sz="4400" dirty="0"/>
              <a:t> </a:t>
            </a:r>
            <a:r>
              <a:rPr lang="en-ZA" sz="4400" dirty="0" err="1"/>
              <a:t>asseblief</a:t>
            </a:r>
            <a:r>
              <a:rPr lang="en-ZA" sz="4400" dirty="0"/>
              <a:t> u </a:t>
            </a:r>
            <a:r>
              <a:rPr lang="en-ZA" sz="4400" dirty="0" err="1"/>
              <a:t>plaaslike</a:t>
            </a:r>
            <a:r>
              <a:rPr lang="en-ZA" sz="4400" dirty="0"/>
              <a:t> predikant of die </a:t>
            </a:r>
            <a:r>
              <a:rPr lang="en-ZA" sz="4400" dirty="0" err="1"/>
              <a:t>Konferensie</a:t>
            </a:r>
            <a:r>
              <a:rPr lang="en-ZA" sz="4400" dirty="0"/>
              <a:t> </a:t>
            </a:r>
            <a:r>
              <a:rPr lang="en-ZA" sz="4400" dirty="0" err="1"/>
              <a:t>koördineerders</a:t>
            </a:r>
            <a:endParaRPr lang="en-ZA" sz="4400" dirty="0"/>
          </a:p>
          <a:p>
            <a:pPr marL="0" indent="0" algn="ctr">
              <a:spcBef>
                <a:spcPts val="2800"/>
              </a:spcBef>
              <a:buNone/>
            </a:pPr>
            <a:r>
              <a:rPr lang="en-ZA" sz="4400" dirty="0"/>
              <a:t>https://</a:t>
            </a:r>
            <a:r>
              <a:rPr lang="en-ZA" sz="4400" dirty="0" err="1"/>
              <a:t>ncadventist.org</a:t>
            </a:r>
            <a:r>
              <a:rPr lang="en-ZA" sz="4400" dirty="0"/>
              <a:t>/</a:t>
            </a:r>
            <a:r>
              <a:rPr lang="en-ZA" sz="4400"/>
              <a:t>af</a:t>
            </a:r>
            <a:endParaRPr lang="en-ZA" sz="4400" dirty="0"/>
          </a:p>
          <a:p>
            <a:pPr marL="0" indent="0" algn="ctr">
              <a:spcBef>
                <a:spcPts val="2800"/>
              </a:spcBef>
              <a:buNone/>
            </a:pPr>
            <a:r>
              <a:rPr lang="en-ZA" sz="4400" dirty="0"/>
              <a:t>011 616 6800</a:t>
            </a:r>
          </a:p>
        </p:txBody>
      </p:sp>
    </p:spTree>
    <p:extLst>
      <p:ext uri="{BB962C8B-B14F-4D97-AF65-F5344CB8AC3E}">
        <p14:creationId xmlns:p14="http://schemas.microsoft.com/office/powerpoint/2010/main" val="10192480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C35E24DE-8E0D-C740-B3C5-6ED3D79DFEA9}"/>
              </a:ext>
            </a:extLst>
          </p:cNvPr>
          <p:cNvSpPr txBox="1">
            <a:spLocks noChangeArrowheads="1"/>
          </p:cNvSpPr>
          <p:nvPr/>
        </p:nvSpPr>
        <p:spPr>
          <a:xfrm>
            <a:off x="628136" y="2527558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Die </a:t>
            </a:r>
            <a:r>
              <a:rPr lang="en-US" altLang="en-US" sz="4800" dirty="0" err="1">
                <a:latin typeface="Britannic Bold" panose="020B0903060703020204" pitchFamily="34" charset="77"/>
              </a:rPr>
              <a:t>Einde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03D6AC-36E5-FC44-9B32-FD5881070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0113" y="1480623"/>
            <a:ext cx="9823622" cy="4615270"/>
          </a:xfrm>
          <a:ln/>
        </p:spPr>
        <p:txBody>
          <a:bodyPr vert="horz" lIns="91440" tIns="45720" rIns="218588" bIns="45720" rtlCol="0"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ZA" sz="3900" b="1" dirty="0"/>
              <a:t>Lukas 14:28-33 </a:t>
            </a:r>
            <a:r>
              <a:rPr lang="en-ZA" sz="3900" dirty="0"/>
              <a:t>– “… </a:t>
            </a:r>
            <a:r>
              <a:rPr lang="en-ZA" sz="3900" dirty="0" err="1"/>
              <a:t>gaan</a:t>
            </a:r>
            <a:r>
              <a:rPr lang="en-ZA" sz="3900" dirty="0"/>
              <a:t> </a:t>
            </a:r>
            <a:r>
              <a:rPr lang="en-ZA" sz="3900" dirty="0" err="1"/>
              <a:t>nie</a:t>
            </a:r>
            <a:r>
              <a:rPr lang="en-ZA" sz="3900" dirty="0"/>
              <a:t> </a:t>
            </a:r>
            <a:r>
              <a:rPr lang="en-ZA" sz="3900" dirty="0" err="1"/>
              <a:t>eers</a:t>
            </a:r>
            <a:r>
              <a:rPr lang="en-ZA" sz="3900" dirty="0"/>
              <a:t> sit </a:t>
            </a:r>
            <a:r>
              <a:rPr lang="en-ZA" sz="3900" dirty="0" err="1"/>
              <a:t>en</a:t>
            </a:r>
            <a:r>
              <a:rPr lang="en-ZA" sz="3900" dirty="0"/>
              <a:t> </a:t>
            </a:r>
            <a:r>
              <a:rPr lang="en-ZA" sz="3900" dirty="0" err="1"/>
              <a:t>beraadslaag</a:t>
            </a:r>
            <a:r>
              <a:rPr lang="en-ZA" sz="3900" dirty="0"/>
              <a:t> of </a:t>
            </a:r>
            <a:r>
              <a:rPr lang="en-ZA" sz="3900" dirty="0" err="1"/>
              <a:t>hy</a:t>
            </a:r>
            <a:r>
              <a:rPr lang="en-ZA" sz="3900" dirty="0"/>
              <a:t> in </a:t>
            </a:r>
            <a:r>
              <a:rPr lang="en-ZA" sz="3900" dirty="0" err="1"/>
              <a:t>staat</a:t>
            </a:r>
            <a:r>
              <a:rPr lang="en-ZA" sz="3900" dirty="0"/>
              <a:t> is om met </a:t>
            </a:r>
            <a:r>
              <a:rPr lang="en-ZA" sz="3900" dirty="0" err="1"/>
              <a:t>tienduisend</a:t>
            </a:r>
            <a:r>
              <a:rPr lang="en-ZA" sz="3900" dirty="0"/>
              <a:t> die </a:t>
            </a:r>
            <a:r>
              <a:rPr lang="en-ZA" sz="3900" dirty="0" err="1"/>
              <a:t>een</a:t>
            </a:r>
            <a:r>
              <a:rPr lang="en-ZA" sz="3900" dirty="0"/>
              <a:t> </a:t>
            </a:r>
            <a:r>
              <a:rPr lang="en-ZA" sz="3900" dirty="0" err="1"/>
              <a:t>te</a:t>
            </a:r>
            <a:r>
              <a:rPr lang="en-ZA" sz="3900" dirty="0"/>
              <a:t> </a:t>
            </a:r>
            <a:r>
              <a:rPr lang="en-ZA" sz="3900" dirty="0" err="1"/>
              <a:t>ontmoet</a:t>
            </a:r>
            <a:r>
              <a:rPr lang="en-ZA" sz="3900" dirty="0"/>
              <a:t> wat met </a:t>
            </a:r>
            <a:r>
              <a:rPr lang="en-ZA" sz="3900" dirty="0" err="1"/>
              <a:t>twintigduisend</a:t>
            </a:r>
            <a:r>
              <a:rPr lang="en-ZA" sz="3900" dirty="0"/>
              <a:t> teen </a:t>
            </a:r>
            <a:r>
              <a:rPr lang="en-ZA" sz="3900" dirty="0" err="1"/>
              <a:t>hom</a:t>
            </a:r>
            <a:r>
              <a:rPr lang="en-ZA" sz="3900" dirty="0"/>
              <a:t> </a:t>
            </a:r>
            <a:r>
              <a:rPr lang="en-ZA" sz="3900" dirty="0" err="1"/>
              <a:t>kom</a:t>
            </a:r>
            <a:r>
              <a:rPr lang="en-ZA" sz="3900" dirty="0"/>
              <a:t> </a:t>
            </a:r>
            <a:r>
              <a:rPr lang="en-ZA" sz="3900" dirty="0" err="1"/>
              <a:t>nie</a:t>
            </a:r>
            <a:r>
              <a:rPr lang="en-ZA" sz="3900" dirty="0"/>
              <a:t>? Anders </a:t>
            </a:r>
            <a:r>
              <a:rPr lang="en-ZA" sz="3900" dirty="0" err="1"/>
              <a:t>stuur</a:t>
            </a:r>
            <a:r>
              <a:rPr lang="en-ZA" sz="3900" dirty="0"/>
              <a:t> </a:t>
            </a:r>
            <a:r>
              <a:rPr lang="en-ZA" sz="3900" dirty="0" err="1"/>
              <a:t>hy</a:t>
            </a:r>
            <a:r>
              <a:rPr lang="en-ZA" sz="3900" dirty="0"/>
              <a:t> ‘n </a:t>
            </a:r>
            <a:r>
              <a:rPr lang="en-ZA" sz="3900" dirty="0" err="1"/>
              <a:t>gesantskap</a:t>
            </a:r>
            <a:r>
              <a:rPr lang="en-ZA" sz="3900" dirty="0"/>
              <a:t> as die </a:t>
            </a:r>
            <a:r>
              <a:rPr lang="en-ZA" sz="3900" dirty="0" err="1"/>
              <a:t>ander</a:t>
            </a:r>
            <a:r>
              <a:rPr lang="en-ZA" sz="3900" dirty="0"/>
              <a:t> </a:t>
            </a:r>
            <a:r>
              <a:rPr lang="en-ZA" sz="3900" dirty="0" err="1"/>
              <a:t>een</a:t>
            </a:r>
            <a:r>
              <a:rPr lang="en-ZA" sz="3900" dirty="0"/>
              <a:t> nog </a:t>
            </a:r>
            <a:r>
              <a:rPr lang="en-ZA" sz="3900" dirty="0" err="1"/>
              <a:t>ver</a:t>
            </a:r>
            <a:r>
              <a:rPr lang="en-ZA" sz="3900" dirty="0"/>
              <a:t> is, </a:t>
            </a:r>
            <a:r>
              <a:rPr lang="en-ZA" sz="3900" dirty="0" err="1"/>
              <a:t>en</a:t>
            </a:r>
            <a:r>
              <a:rPr lang="en-ZA" sz="3900" dirty="0"/>
              <a:t> </a:t>
            </a:r>
            <a:r>
              <a:rPr lang="en-ZA" sz="3900" dirty="0" err="1"/>
              <a:t>vra</a:t>
            </a:r>
            <a:r>
              <a:rPr lang="en-ZA" sz="3900" dirty="0"/>
              <a:t> </a:t>
            </a:r>
            <a:r>
              <a:rPr lang="en-ZA" sz="3900" dirty="0" err="1"/>
              <a:t>vredesvoorwaardes</a:t>
            </a:r>
            <a:r>
              <a:rPr lang="en-ZA" sz="3900" dirty="0"/>
              <a:t>.  So </a:t>
            </a:r>
            <a:r>
              <a:rPr lang="en-ZA" sz="3900" dirty="0" err="1"/>
              <a:t>kan</a:t>
            </a:r>
            <a:r>
              <a:rPr lang="en-ZA" sz="3900" dirty="0"/>
              <a:t> </a:t>
            </a:r>
            <a:r>
              <a:rPr lang="en-ZA" sz="3900" dirty="0" err="1"/>
              <a:t>dan</a:t>
            </a:r>
            <a:r>
              <a:rPr lang="en-ZA" sz="3900" dirty="0"/>
              <a:t> </a:t>
            </a:r>
            <a:r>
              <a:rPr lang="en-ZA" sz="3900" dirty="0" err="1"/>
              <a:t>ook</a:t>
            </a:r>
            <a:r>
              <a:rPr lang="en-ZA" sz="3900" dirty="0"/>
              <a:t> </a:t>
            </a:r>
            <a:r>
              <a:rPr lang="en-ZA" sz="3900" dirty="0" err="1"/>
              <a:t>niemand</a:t>
            </a:r>
            <a:r>
              <a:rPr lang="en-ZA" sz="3900" dirty="0"/>
              <a:t> van </a:t>
            </a:r>
            <a:r>
              <a:rPr lang="en-ZA" sz="3900" dirty="0" err="1"/>
              <a:t>julle</a:t>
            </a:r>
            <a:r>
              <a:rPr lang="en-ZA" sz="3900" dirty="0"/>
              <a:t> wat </a:t>
            </a:r>
            <a:r>
              <a:rPr lang="en-ZA" sz="3900" dirty="0" err="1"/>
              <a:t>nie</a:t>
            </a:r>
            <a:r>
              <a:rPr lang="en-ZA" sz="3900" dirty="0"/>
              <a:t> </a:t>
            </a:r>
            <a:r>
              <a:rPr lang="en-ZA" sz="3900" dirty="0" err="1"/>
              <a:t>afsien</a:t>
            </a:r>
            <a:r>
              <a:rPr lang="en-ZA" sz="3900" dirty="0"/>
              <a:t> van al </a:t>
            </a:r>
            <a:r>
              <a:rPr lang="en-ZA" sz="3900" dirty="0" err="1"/>
              <a:t>sy</a:t>
            </a:r>
            <a:r>
              <a:rPr lang="en-ZA" sz="3900" dirty="0"/>
              <a:t> </a:t>
            </a:r>
            <a:r>
              <a:rPr lang="en-ZA" sz="3900" dirty="0" err="1"/>
              <a:t>besittings</a:t>
            </a:r>
            <a:r>
              <a:rPr lang="en-ZA" sz="3900" dirty="0"/>
              <a:t>, my </a:t>
            </a:r>
            <a:r>
              <a:rPr lang="en-ZA" sz="3900" dirty="0" err="1"/>
              <a:t>dissipel</a:t>
            </a:r>
            <a:r>
              <a:rPr lang="en-ZA" sz="3900" dirty="0"/>
              <a:t> wees </a:t>
            </a:r>
            <a:r>
              <a:rPr lang="en-ZA" sz="3900" dirty="0" err="1"/>
              <a:t>nie</a:t>
            </a:r>
            <a:r>
              <a:rPr lang="en-ZA" sz="3900" dirty="0"/>
              <a:t>.”</a:t>
            </a:r>
          </a:p>
          <a:p>
            <a:pPr marL="377266" indent="-372801"/>
            <a:endParaRPr lang="en-US" alt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48D6784-BF7C-D44C-A876-FE412F18148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3340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Jesus </a:t>
            </a:r>
            <a:r>
              <a:rPr kumimoji="0" lang="en-US" altLang="en-US" sz="4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Moedig</a:t>
            </a:r>
            <a:r>
              <a:rPr kumimoji="0" lang="en-US" altLang="en-US" sz="4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 </a:t>
            </a:r>
            <a:r>
              <a:rPr kumimoji="0" lang="en-US" altLang="en-US" sz="4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Beplanning</a:t>
            </a:r>
            <a:r>
              <a:rPr kumimoji="0" lang="en-US" altLang="en-US" sz="4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 </a:t>
            </a:r>
            <a:r>
              <a:rPr kumimoji="0" lang="en-US" altLang="en-US" sz="4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Britannic Bold" panose="020B0903060703020204" pitchFamily="34" charset="77"/>
                <a:ea typeface="+mj-ea"/>
                <a:cs typeface="+mj-cs"/>
              </a:rPr>
              <a:t>Aan</a:t>
            </a:r>
            <a:endParaRPr kumimoji="0" lang="en-US" alt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itannic Bold" panose="020B0903060703020204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65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F6B65D1-22CD-F849-B004-7BED5602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NKSA </a:t>
            </a:r>
            <a:r>
              <a:rPr lang="en-US" altLang="en-US" sz="4800" dirty="0" err="1">
                <a:latin typeface="Britannic Bold" panose="020B0903060703020204" pitchFamily="34" charset="77"/>
              </a:rPr>
              <a:t>Visie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6181" y="1910081"/>
            <a:ext cx="8233172" cy="2944460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4465" indent="0" algn="ctr">
              <a:buNone/>
            </a:pPr>
            <a:r>
              <a:rPr lang="en-US" altLang="en-US" sz="5500" dirty="0"/>
              <a:t>Om </a:t>
            </a:r>
            <a:r>
              <a:rPr lang="en-US" altLang="en-US" sz="5500" dirty="0" err="1"/>
              <a:t>evangelisasie</a:t>
            </a:r>
            <a:r>
              <a:rPr lang="en-US" altLang="en-US" sz="5500" dirty="0"/>
              <a:t> </a:t>
            </a:r>
            <a:r>
              <a:rPr lang="en-US" altLang="en-US" sz="5500" dirty="0" err="1"/>
              <a:t>te</a:t>
            </a:r>
            <a:r>
              <a:rPr lang="en-US" altLang="en-US" sz="5500" dirty="0"/>
              <a:t> </a:t>
            </a:r>
            <a:r>
              <a:rPr lang="en-US" altLang="en-US" sz="5500" dirty="0" err="1"/>
              <a:t>leef</a:t>
            </a:r>
            <a:r>
              <a:rPr lang="en-US" altLang="en-US" sz="5500" dirty="0"/>
              <a:t> as </a:t>
            </a:r>
            <a:r>
              <a:rPr lang="en-US" altLang="en-US" sz="5500" dirty="0" err="1"/>
              <a:t>dissipels</a:t>
            </a:r>
            <a:r>
              <a:rPr lang="en-US" altLang="en-US" sz="5500" dirty="0"/>
              <a:t> </a:t>
            </a:r>
            <a:r>
              <a:rPr lang="en-US" altLang="en-US" sz="5500" dirty="0" err="1"/>
              <a:t>deur</a:t>
            </a:r>
            <a:r>
              <a:rPr lang="en-US" altLang="en-US" sz="5500" dirty="0"/>
              <a:t> die </a:t>
            </a:r>
            <a:r>
              <a:rPr lang="en-US" altLang="en-US" sz="5500" dirty="0" err="1"/>
              <a:t>krag</a:t>
            </a:r>
            <a:r>
              <a:rPr lang="en-US" altLang="en-US" sz="5500" dirty="0"/>
              <a:t> van die </a:t>
            </a:r>
            <a:r>
              <a:rPr lang="en-US" altLang="en-US" sz="5500" dirty="0" err="1"/>
              <a:t>Heilige</a:t>
            </a:r>
            <a:r>
              <a:rPr lang="en-US" altLang="en-US" sz="5500" dirty="0"/>
              <a:t> Gees.</a:t>
            </a:r>
          </a:p>
        </p:txBody>
      </p:sp>
    </p:spTree>
    <p:extLst>
      <p:ext uri="{BB962C8B-B14F-4D97-AF65-F5344CB8AC3E}">
        <p14:creationId xmlns:p14="http://schemas.microsoft.com/office/powerpoint/2010/main" val="762325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0EA9930-FB4B-F444-8DD3-D1F618D36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414" y="44649"/>
            <a:ext cx="8233172" cy="1374056"/>
          </a:xfrm>
          <a:ln/>
        </p:spPr>
        <p:txBody>
          <a:bodyPr vert="horz" lIns="91440" tIns="45720" rIns="81276" bIns="45720" rtlCol="0" anchor="ctr">
            <a:normAutofit/>
          </a:bodyPr>
          <a:lstStyle/>
          <a:p>
            <a:pPr algn="ctr"/>
            <a:r>
              <a:rPr lang="en-US" altLang="en-US" sz="4800" dirty="0">
                <a:latin typeface="Britannic Bold" panose="020B0903060703020204" pitchFamily="34" charset="77"/>
              </a:rPr>
              <a:t>NKSA </a:t>
            </a:r>
            <a:r>
              <a:rPr lang="en-US" altLang="en-US" sz="4800" dirty="0" err="1">
                <a:latin typeface="Britannic Bold" panose="020B0903060703020204" pitchFamily="34" charset="77"/>
              </a:rPr>
              <a:t>Missiestelling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9414" y="1403775"/>
            <a:ext cx="8752754" cy="5021739"/>
          </a:xfrm>
          <a:ln/>
        </p:spPr>
        <p:txBody>
          <a:bodyPr vert="horz" lIns="91440" tIns="45720" rIns="218588" bIns="45720" rtlCol="0">
            <a:normAutofit/>
          </a:bodyPr>
          <a:lstStyle/>
          <a:p>
            <a:pPr marL="635000" indent="-447675"/>
            <a:r>
              <a:rPr lang="en-ZA" sz="4200" dirty="0"/>
              <a:t>Maak </a:t>
            </a:r>
            <a:r>
              <a:rPr lang="en-ZA" sz="4200" dirty="0" err="1"/>
              <a:t>dissipels</a:t>
            </a:r>
            <a:r>
              <a:rPr lang="en-ZA" sz="4200" dirty="0"/>
              <a:t> wat </a:t>
            </a:r>
            <a:r>
              <a:rPr lang="en-ZA" sz="4200" dirty="0" err="1"/>
              <a:t>soos</a:t>
            </a:r>
            <a:r>
              <a:rPr lang="en-ZA" sz="4200" dirty="0"/>
              <a:t> </a:t>
            </a:r>
            <a:r>
              <a:rPr lang="en-ZA" sz="4200" dirty="0" err="1"/>
              <a:t>Christus</a:t>
            </a:r>
            <a:r>
              <a:rPr lang="en-ZA" sz="4200" dirty="0"/>
              <a:t> </a:t>
            </a:r>
            <a:r>
              <a:rPr lang="en-ZA" sz="4200"/>
              <a:t>is </a:t>
            </a:r>
          </a:p>
          <a:p>
            <a:pPr marL="635000" indent="-447675"/>
            <a:r>
              <a:rPr lang="en-ZA" sz="4200"/>
              <a:t>Leer </a:t>
            </a:r>
            <a:r>
              <a:rPr lang="en-ZA" sz="4200" dirty="0" err="1"/>
              <a:t>gehoorsaamheid</a:t>
            </a:r>
            <a:r>
              <a:rPr lang="en-ZA" sz="4200" dirty="0"/>
              <a:t> </a:t>
            </a:r>
            <a:r>
              <a:rPr lang="en-ZA" sz="4200" dirty="0" err="1"/>
              <a:t>aan</a:t>
            </a:r>
            <a:r>
              <a:rPr lang="en-ZA" sz="4200" dirty="0"/>
              <a:t> </a:t>
            </a:r>
            <a:r>
              <a:rPr lang="en-ZA" sz="4200" dirty="0" err="1"/>
              <a:t>alles</a:t>
            </a:r>
            <a:r>
              <a:rPr lang="en-ZA" sz="4200" dirty="0"/>
              <a:t> wat Jesus </a:t>
            </a:r>
            <a:r>
              <a:rPr lang="en-ZA" sz="4200" dirty="0" err="1"/>
              <a:t>beveel</a:t>
            </a:r>
            <a:r>
              <a:rPr lang="en-ZA" sz="4200" dirty="0"/>
              <a:t> het</a:t>
            </a:r>
          </a:p>
          <a:p>
            <a:pPr marL="635000" indent="-447675"/>
            <a:r>
              <a:rPr lang="en-ZA" sz="4200" dirty="0" err="1"/>
              <a:t>Rus</a:t>
            </a:r>
            <a:r>
              <a:rPr lang="en-ZA" sz="4200" dirty="0"/>
              <a:t> </a:t>
            </a:r>
            <a:r>
              <a:rPr lang="en-ZA" sz="4200" dirty="0" err="1"/>
              <a:t>hulle</a:t>
            </a:r>
            <a:r>
              <a:rPr lang="en-ZA" sz="4200" dirty="0"/>
              <a:t> toe om die </a:t>
            </a:r>
            <a:r>
              <a:rPr lang="en-ZA" sz="4200" dirty="0" err="1"/>
              <a:t>Drie</a:t>
            </a:r>
            <a:r>
              <a:rPr lang="en-ZA" sz="4200" dirty="0"/>
              <a:t> </a:t>
            </a:r>
            <a:r>
              <a:rPr lang="en-ZA" sz="4200" dirty="0" err="1"/>
              <a:t>Engele</a:t>
            </a:r>
            <a:r>
              <a:rPr lang="en-ZA" sz="4200" dirty="0"/>
              <a:t> </a:t>
            </a:r>
            <a:r>
              <a:rPr lang="en-ZA" sz="4200" dirty="0" err="1"/>
              <a:t>Boodskappe</a:t>
            </a:r>
            <a:r>
              <a:rPr lang="en-ZA" sz="4200" dirty="0"/>
              <a:t> </a:t>
            </a:r>
            <a:r>
              <a:rPr lang="en-ZA" sz="4200" dirty="0" err="1"/>
              <a:t>te</a:t>
            </a:r>
            <a:r>
              <a:rPr lang="en-ZA" sz="4200" dirty="0"/>
              <a:t> </a:t>
            </a:r>
            <a:r>
              <a:rPr lang="en-ZA" sz="4200" dirty="0" err="1"/>
              <a:t>verkondig</a:t>
            </a:r>
            <a:r>
              <a:rPr lang="en-ZA" sz="4200" dirty="0"/>
              <a:t> in </a:t>
            </a:r>
            <a:r>
              <a:rPr lang="en-ZA" sz="4200" dirty="0" err="1"/>
              <a:t>voorbereiding</a:t>
            </a:r>
            <a:r>
              <a:rPr lang="en-ZA" sz="4200" dirty="0"/>
              <a:t> </a:t>
            </a:r>
            <a:r>
              <a:rPr lang="en-ZA" sz="4200" dirty="0" err="1"/>
              <a:t>vir</a:t>
            </a:r>
            <a:r>
              <a:rPr lang="en-ZA" sz="4200" dirty="0"/>
              <a:t> Jesus se </a:t>
            </a:r>
            <a:r>
              <a:rPr lang="en-ZA" sz="4200" dirty="0" err="1"/>
              <a:t>wederkoms</a:t>
            </a:r>
            <a:endParaRPr lang="en-ZA" sz="4200" dirty="0"/>
          </a:p>
        </p:txBody>
      </p:sp>
    </p:spTree>
    <p:extLst>
      <p:ext uri="{BB962C8B-B14F-4D97-AF65-F5344CB8AC3E}">
        <p14:creationId xmlns:p14="http://schemas.microsoft.com/office/powerpoint/2010/main" val="126621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723648-D3B7-E741-BD67-2029706C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6807" y="1723569"/>
            <a:ext cx="8927024" cy="3704140"/>
          </a:xfrm>
          <a:ln/>
        </p:spPr>
        <p:txBody>
          <a:bodyPr vert="horz" lIns="91440" tIns="45720" rIns="218588" bIns="45720" rtlCol="0"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4800" dirty="0"/>
              <a:t>Volgens die Groot </a:t>
            </a:r>
            <a:r>
              <a:rPr lang="en-US" altLang="en-US" sz="4800" dirty="0" err="1"/>
              <a:t>Opdrag</a:t>
            </a:r>
            <a:r>
              <a:rPr lang="en-US" altLang="en-US" sz="4800" dirty="0"/>
              <a:t>, die </a:t>
            </a:r>
            <a:r>
              <a:rPr lang="en-US" altLang="en-US" sz="4800" dirty="0" err="1"/>
              <a:t>Wêreldkonferensie</a:t>
            </a:r>
            <a:r>
              <a:rPr lang="en-US" altLang="en-US" sz="4800" dirty="0"/>
              <a:t> se “I will go” </a:t>
            </a:r>
            <a:r>
              <a:rPr lang="en-US" altLang="en-US" sz="4800" dirty="0" err="1"/>
              <a:t>inisiatief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en</a:t>
            </a:r>
            <a:r>
              <a:rPr lang="en-US" altLang="en-US" sz="4800" dirty="0"/>
              <a:t> ‘n begrip van </a:t>
            </a:r>
            <a:r>
              <a:rPr lang="en-US" altLang="en-US" sz="4800" dirty="0" err="1"/>
              <a:t>ons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plaaslike</a:t>
            </a:r>
            <a:r>
              <a:rPr lang="en-US" altLang="en-US" sz="4800" dirty="0"/>
              <a:t> </a:t>
            </a:r>
            <a:r>
              <a:rPr lang="en-US" altLang="en-US" sz="4800" dirty="0" err="1"/>
              <a:t>uitdagings</a:t>
            </a:r>
            <a:r>
              <a:rPr lang="en-US" altLang="en-US" sz="4800" dirty="0"/>
              <a:t>, het die NKSA </a:t>
            </a:r>
            <a:r>
              <a:rPr lang="en-US" altLang="en-US" sz="4800" dirty="0" err="1"/>
              <a:t>sy</a:t>
            </a:r>
            <a:r>
              <a:rPr lang="en-US" altLang="en-US" sz="4800" dirty="0"/>
              <a:t> </a:t>
            </a:r>
            <a:r>
              <a:rPr lang="en-US" altLang="en-US" sz="4800" dirty="0" err="1"/>
              <a:t>doelstellings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vir</a:t>
            </a:r>
            <a:r>
              <a:rPr lang="en-US" altLang="en-US" sz="4800" dirty="0"/>
              <a:t> 2020-2022 </a:t>
            </a:r>
            <a:r>
              <a:rPr lang="en-US" altLang="en-US" sz="4800" dirty="0" err="1"/>
              <a:t>uiteengesit</a:t>
            </a:r>
            <a:r>
              <a:rPr lang="en-US" altLang="en-US" sz="4800" dirty="0"/>
              <a:t>.</a:t>
            </a:r>
          </a:p>
          <a:p>
            <a:pPr marL="742950" indent="-742950">
              <a:buFont typeface="+mj-lt"/>
              <a:buAutoNum type="arabicPeriod"/>
            </a:pPr>
            <a:endParaRPr lang="en-US" altLang="en-US" sz="44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1AFCE4-7FD0-FD42-8487-77EBAB08C001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98006"/>
            <a:ext cx="10515600" cy="1325563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 err="1">
                <a:latin typeface="Britannic Bold" panose="020B0903060703020204" pitchFamily="34" charset="77"/>
              </a:rPr>
              <a:t>Inleiding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1699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0EA9930-FB4B-F444-8DD3-D1F618D36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8834" y="277124"/>
            <a:ext cx="9996407" cy="1374056"/>
          </a:xfrm>
          <a:ln/>
        </p:spPr>
        <p:txBody>
          <a:bodyPr vert="horz" lIns="91440" tIns="45720" rIns="81276" bIns="45720" rtlCol="0" anchor="ctr">
            <a:noAutofit/>
          </a:bodyPr>
          <a:lstStyle/>
          <a:p>
            <a:r>
              <a:rPr lang="en-US" altLang="en-US" sz="4800" dirty="0" err="1">
                <a:latin typeface="Britannic Bold" panose="020B0903060703020204" pitchFamily="34" charset="77"/>
              </a:rPr>
              <a:t>Waarde</a:t>
            </a:r>
            <a:r>
              <a:rPr lang="en-US" altLang="en-US" sz="4800" dirty="0">
                <a:latin typeface="Britannic Bold" panose="020B0903060703020204" pitchFamily="34" charset="77"/>
              </a:rPr>
              <a:t> van </a:t>
            </a:r>
            <a:r>
              <a:rPr lang="en-US" altLang="en-US" sz="4800" dirty="0" err="1">
                <a:latin typeface="Britannic Bold" panose="020B0903060703020204" pitchFamily="34" charset="77"/>
              </a:rPr>
              <a:t>Strategiese</a:t>
            </a:r>
            <a:r>
              <a:rPr lang="en-US" altLang="en-US" sz="4800" dirty="0">
                <a:latin typeface="Britannic Bold" panose="020B0903060703020204" pitchFamily="34" charset="77"/>
              </a:rPr>
              <a:t> </a:t>
            </a:r>
            <a:r>
              <a:rPr lang="en-US" altLang="en-US" sz="4800" dirty="0" err="1">
                <a:latin typeface="Britannic Bold" panose="020B0903060703020204" pitchFamily="34" charset="77"/>
              </a:rPr>
              <a:t>Beplanning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5810" y="1651180"/>
            <a:ext cx="8937355" cy="4563640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495300" indent="-490538">
              <a:lnSpc>
                <a:spcPct val="100000"/>
              </a:lnSpc>
            </a:pPr>
            <a:r>
              <a:rPr lang="en-ZA" sz="4200" dirty="0" err="1"/>
              <a:t>Maak</a:t>
            </a:r>
            <a:r>
              <a:rPr lang="en-ZA" sz="4200" dirty="0"/>
              <a:t> </a:t>
            </a:r>
            <a:r>
              <a:rPr lang="en-ZA" sz="4200" dirty="0" err="1"/>
              <a:t>ons</a:t>
            </a:r>
            <a:r>
              <a:rPr lang="en-ZA" sz="4200" dirty="0"/>
              <a:t> </a:t>
            </a:r>
            <a:r>
              <a:rPr lang="en-ZA" sz="4200" dirty="0" err="1"/>
              <a:t>meer</a:t>
            </a:r>
            <a:r>
              <a:rPr lang="en-ZA" sz="4200" dirty="0"/>
              <a:t> sending </a:t>
            </a:r>
            <a:r>
              <a:rPr lang="en-ZA" sz="4200" dirty="0" err="1"/>
              <a:t>gefokus</a:t>
            </a:r>
            <a:endParaRPr lang="en-ZA" sz="4200" dirty="0"/>
          </a:p>
          <a:p>
            <a:pPr marL="495300" indent="-490538">
              <a:lnSpc>
                <a:spcPct val="100000"/>
              </a:lnSpc>
            </a:pPr>
            <a:r>
              <a:rPr lang="en-ZA" sz="4200" dirty="0" err="1"/>
              <a:t>Vereenvoudig</a:t>
            </a:r>
            <a:r>
              <a:rPr lang="en-ZA" sz="4200" dirty="0"/>
              <a:t> </a:t>
            </a:r>
            <a:r>
              <a:rPr lang="en-ZA" sz="4200" dirty="0" err="1"/>
              <a:t>prosesse</a:t>
            </a:r>
            <a:endParaRPr lang="en-ZA" sz="4200" dirty="0"/>
          </a:p>
          <a:p>
            <a:pPr marL="495300" indent="-490538">
              <a:lnSpc>
                <a:spcPct val="100000"/>
              </a:lnSpc>
            </a:pPr>
            <a:r>
              <a:rPr lang="en-ZA" sz="4200" dirty="0" err="1"/>
              <a:t>Vermy</a:t>
            </a:r>
            <a:r>
              <a:rPr lang="en-ZA" sz="4200" dirty="0"/>
              <a:t> </a:t>
            </a:r>
            <a:r>
              <a:rPr lang="en-ZA" sz="4200" dirty="0" err="1"/>
              <a:t>onnodige</a:t>
            </a:r>
            <a:r>
              <a:rPr lang="en-ZA" sz="4200" dirty="0"/>
              <a:t> </a:t>
            </a:r>
            <a:r>
              <a:rPr lang="en-ZA" sz="4200" dirty="0" err="1"/>
              <a:t>duplisering</a:t>
            </a:r>
            <a:r>
              <a:rPr lang="en-ZA" sz="4200" dirty="0"/>
              <a:t> van </a:t>
            </a:r>
            <a:r>
              <a:rPr lang="en-ZA" sz="4200" dirty="0" err="1"/>
              <a:t>hulpbronne</a:t>
            </a:r>
            <a:r>
              <a:rPr lang="en-ZA" sz="4200" dirty="0"/>
              <a:t> (</a:t>
            </a:r>
            <a:r>
              <a:rPr lang="en-ZA" sz="4200" dirty="0" err="1"/>
              <a:t>kostebesparing</a:t>
            </a:r>
            <a:r>
              <a:rPr lang="en-ZA" sz="4200" dirty="0"/>
              <a:t>)</a:t>
            </a:r>
          </a:p>
          <a:p>
            <a:pPr marL="495300" indent="-490538">
              <a:lnSpc>
                <a:spcPct val="100000"/>
              </a:lnSpc>
            </a:pPr>
            <a:r>
              <a:rPr lang="en-ZA" sz="4200" dirty="0" err="1"/>
              <a:t>Verleen</a:t>
            </a:r>
            <a:r>
              <a:rPr lang="en-ZA" sz="4200" dirty="0"/>
              <a:t> </a:t>
            </a:r>
            <a:r>
              <a:rPr lang="en-ZA" sz="4200" dirty="0" err="1"/>
              <a:t>bystand</a:t>
            </a:r>
            <a:r>
              <a:rPr lang="en-ZA" sz="4200" dirty="0"/>
              <a:t> met </a:t>
            </a:r>
            <a:r>
              <a:rPr lang="en-ZA" sz="4200" dirty="0" err="1"/>
              <a:t>doeltreffendheid</a:t>
            </a:r>
            <a:r>
              <a:rPr lang="en-ZA" sz="4200" dirty="0"/>
              <a:t> </a:t>
            </a:r>
            <a:r>
              <a:rPr lang="en-ZA" sz="4200" dirty="0" err="1"/>
              <a:t>en</a:t>
            </a:r>
            <a:r>
              <a:rPr lang="en-ZA" sz="4200" dirty="0"/>
              <a:t> </a:t>
            </a:r>
            <a:r>
              <a:rPr lang="en-ZA" sz="4200" dirty="0" err="1"/>
              <a:t>vaardigheid</a:t>
            </a:r>
            <a:endParaRPr lang="en-ZA" sz="4200" dirty="0"/>
          </a:p>
        </p:txBody>
      </p:sp>
    </p:spTree>
    <p:extLst>
      <p:ext uri="{BB962C8B-B14F-4D97-AF65-F5344CB8AC3E}">
        <p14:creationId xmlns:p14="http://schemas.microsoft.com/office/powerpoint/2010/main" val="10978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F4A730F-4435-C64A-9AF8-3CE8902AA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2454" y="1675038"/>
            <a:ext cx="8611891" cy="4207179"/>
          </a:xfrm>
          <a:ln/>
        </p:spPr>
        <p:txBody>
          <a:bodyPr vert="horz" lIns="91440" tIns="45720" rIns="218588" bIns="45720" rtlCol="0">
            <a:noAutofit/>
          </a:bodyPr>
          <a:lstStyle/>
          <a:p>
            <a:pPr marL="587375" indent="-582613">
              <a:lnSpc>
                <a:spcPct val="100000"/>
              </a:lnSpc>
            </a:pPr>
            <a:r>
              <a:rPr lang="en-ZA" sz="4200" dirty="0"/>
              <a:t>Skep </a:t>
            </a:r>
            <a:r>
              <a:rPr lang="en-ZA" sz="4200" dirty="0" err="1"/>
              <a:t>alledaagse</a:t>
            </a:r>
            <a:r>
              <a:rPr lang="en-ZA" sz="4200" dirty="0"/>
              <a:t> </a:t>
            </a:r>
            <a:r>
              <a:rPr lang="en-ZA" sz="4200" dirty="0" err="1"/>
              <a:t>gesprekvoering</a:t>
            </a:r>
            <a:endParaRPr lang="en-ZA" sz="4200" dirty="0">
              <a:solidFill>
                <a:srgbClr val="FF0000"/>
              </a:solidFill>
            </a:endParaRPr>
          </a:p>
          <a:p>
            <a:pPr marL="587375" indent="-582613">
              <a:lnSpc>
                <a:spcPct val="100000"/>
              </a:lnSpc>
            </a:pPr>
            <a:r>
              <a:rPr lang="en-ZA" sz="4200" dirty="0" err="1"/>
              <a:t>Voorkom</a:t>
            </a:r>
            <a:r>
              <a:rPr lang="en-ZA" sz="4200" dirty="0"/>
              <a:t> </a:t>
            </a:r>
            <a:r>
              <a:rPr lang="en-ZA" sz="4200" dirty="0" err="1"/>
              <a:t>versplintering</a:t>
            </a:r>
            <a:endParaRPr lang="en-ZA" sz="4200" dirty="0"/>
          </a:p>
          <a:p>
            <a:pPr marL="587375" indent="-582613">
              <a:lnSpc>
                <a:spcPct val="100000"/>
              </a:lnSpc>
            </a:pPr>
            <a:r>
              <a:rPr lang="en-ZA" sz="4200" dirty="0" err="1"/>
              <a:t>Bevorder</a:t>
            </a:r>
            <a:r>
              <a:rPr lang="en-ZA" sz="4200" dirty="0"/>
              <a:t> </a:t>
            </a:r>
            <a:r>
              <a:rPr lang="en-ZA" sz="4200" dirty="0" err="1"/>
              <a:t>deursigtigheid</a:t>
            </a:r>
            <a:endParaRPr lang="en-ZA" sz="4200" dirty="0"/>
          </a:p>
          <a:p>
            <a:pPr marL="587375" indent="-582613">
              <a:lnSpc>
                <a:spcPct val="100000"/>
              </a:lnSpc>
            </a:pPr>
            <a:r>
              <a:rPr lang="en-ZA" sz="4200" dirty="0" err="1"/>
              <a:t>Beter</a:t>
            </a:r>
            <a:r>
              <a:rPr lang="en-ZA" sz="4200" dirty="0"/>
              <a:t> </a:t>
            </a:r>
            <a:r>
              <a:rPr lang="en-ZA" sz="4200" dirty="0" err="1"/>
              <a:t>dienslewering</a:t>
            </a:r>
            <a:r>
              <a:rPr lang="en-ZA" sz="4200" dirty="0"/>
              <a:t> </a:t>
            </a:r>
            <a:r>
              <a:rPr lang="en-ZA" sz="4200" dirty="0" err="1"/>
              <a:t>aan</a:t>
            </a:r>
            <a:r>
              <a:rPr lang="en-ZA" sz="4200" dirty="0"/>
              <a:t> </a:t>
            </a:r>
            <a:r>
              <a:rPr lang="en-ZA" sz="4200" dirty="0" err="1"/>
              <a:t>ons</a:t>
            </a:r>
            <a:r>
              <a:rPr lang="en-ZA" sz="4200" dirty="0"/>
              <a:t> </a:t>
            </a:r>
            <a:r>
              <a:rPr lang="en-ZA" sz="4200" dirty="0" err="1"/>
              <a:t>gemeenskappe</a:t>
            </a:r>
            <a:endParaRPr lang="en-ZA" sz="42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0FAA97D-7093-DC44-9611-9B8C3D1B98DE}"/>
              </a:ext>
            </a:extLst>
          </p:cNvPr>
          <p:cNvSpPr txBox="1">
            <a:spLocks noChangeArrowheads="1"/>
          </p:cNvSpPr>
          <p:nvPr/>
        </p:nvSpPr>
        <p:spPr>
          <a:xfrm>
            <a:off x="1518834" y="277124"/>
            <a:ext cx="9996407" cy="1374056"/>
          </a:xfrm>
          <a:prstGeom prst="rect">
            <a:avLst/>
          </a:prstGeom>
          <a:ln/>
        </p:spPr>
        <p:txBody>
          <a:bodyPr vert="horz" lIns="91440" tIns="45720" rIns="81276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>
                <a:latin typeface="Britannic Bold" panose="020B0903060703020204" pitchFamily="34" charset="77"/>
              </a:rPr>
              <a:t>Waarde van Strategiese Beplanning</a:t>
            </a:r>
            <a:endParaRPr lang="en-US" altLang="en-US" sz="4800" dirty="0">
              <a:latin typeface="Britannic Bold" panose="020B09030607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833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9439</TotalTime>
  <Words>1555</Words>
  <Application>Microsoft Macintosh PowerPoint</Application>
  <PresentationFormat>Widescreen</PresentationFormat>
  <Paragraphs>146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Britannic Bold</vt:lpstr>
      <vt:lpstr>Calibri</vt:lpstr>
      <vt:lpstr>Calibri Light</vt:lpstr>
      <vt:lpstr>Franklin Gothic Book</vt:lpstr>
      <vt:lpstr>Office Theme</vt:lpstr>
      <vt:lpstr>1_Office Theme</vt:lpstr>
      <vt:lpstr>Custom Design</vt:lpstr>
      <vt:lpstr>PowerPoint Presentation</vt:lpstr>
      <vt:lpstr>God het Planne</vt:lpstr>
      <vt:lpstr>PowerPoint Presentation</vt:lpstr>
      <vt:lpstr>PowerPoint Presentation</vt:lpstr>
      <vt:lpstr>NKSA Visie</vt:lpstr>
      <vt:lpstr>NKSA Missiestelling</vt:lpstr>
      <vt:lpstr>PowerPoint Presentation</vt:lpstr>
      <vt:lpstr>Waarde van Strategiese Beplanning</vt:lpstr>
      <vt:lpstr>PowerPoint Presentation</vt:lpstr>
      <vt:lpstr>PowerPoint Presentation</vt:lpstr>
      <vt:lpstr>NKSA Waardes</vt:lpstr>
      <vt:lpstr>NKSA Waardes</vt:lpstr>
      <vt:lpstr>NKSA Waardes</vt:lpstr>
      <vt:lpstr>Kern Strategiese Areas vir 2020- 2022</vt:lpstr>
      <vt:lpstr>Area 1: Missie</vt:lpstr>
      <vt:lpstr>PowerPoint Presentation</vt:lpstr>
      <vt:lpstr>Missie: Doelstellings</vt:lpstr>
      <vt:lpstr>PowerPoint Presentation</vt:lpstr>
      <vt:lpstr>Missie: Doelstellings</vt:lpstr>
      <vt:lpstr>Missie: Doelstellings</vt:lpstr>
      <vt:lpstr>Missie: Doelstellings</vt:lpstr>
      <vt:lpstr>Missie: Doelstellings</vt:lpstr>
      <vt:lpstr>Missie: Doelstellings</vt:lpstr>
      <vt:lpstr>Missie: Doelstellings</vt:lpstr>
      <vt:lpstr>PowerPoint Presentation</vt:lpstr>
      <vt:lpstr>Opvoeding: Doelstellings (Opsomming)</vt:lpstr>
      <vt:lpstr>Opvoeding: Doelstellings</vt:lpstr>
      <vt:lpstr>Opvoeding: Doelstellings</vt:lpstr>
      <vt:lpstr>Opvoeding: Doelstellings</vt:lpstr>
      <vt:lpstr>PowerPoint Presentation</vt:lpstr>
      <vt:lpstr>PowerPoint Presentation</vt:lpstr>
      <vt:lpstr>PowerPoint Presentation</vt:lpstr>
      <vt:lpstr>Digitalisering: Elemente</vt:lpstr>
      <vt:lpstr>Digitalisering: Doelstellings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Jolie Nayibe Serrano</dc:creator>
  <cp:lastModifiedBy>Shandrell Penniken</cp:lastModifiedBy>
  <cp:revision>328</cp:revision>
  <dcterms:created xsi:type="dcterms:W3CDTF">2020-04-22T15:34:04Z</dcterms:created>
  <dcterms:modified xsi:type="dcterms:W3CDTF">2022-03-23T10:48:52Z</dcterms:modified>
</cp:coreProperties>
</file>